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4"/>
  </p:notesMasterIdLst>
  <p:sldIdLst>
    <p:sldId id="495" r:id="rId2"/>
    <p:sldId id="256" r:id="rId3"/>
    <p:sldId id="525" r:id="rId4"/>
    <p:sldId id="494" r:id="rId5"/>
    <p:sldId id="496" r:id="rId6"/>
    <p:sldId id="493" r:id="rId7"/>
    <p:sldId id="259" r:id="rId8"/>
    <p:sldId id="260" r:id="rId9"/>
    <p:sldId id="464" r:id="rId10"/>
    <p:sldId id="463" r:id="rId11"/>
    <p:sldId id="261" r:id="rId12"/>
    <p:sldId id="262" r:id="rId13"/>
    <p:sldId id="263" r:id="rId14"/>
    <p:sldId id="264" r:id="rId15"/>
    <p:sldId id="265" r:id="rId16"/>
    <p:sldId id="266" r:id="rId17"/>
    <p:sldId id="267" r:id="rId18"/>
    <p:sldId id="268" r:id="rId19"/>
    <p:sldId id="258" r:id="rId20"/>
    <p:sldId id="468" r:id="rId21"/>
    <p:sldId id="469" r:id="rId22"/>
    <p:sldId id="470" r:id="rId23"/>
    <p:sldId id="471" r:id="rId24"/>
    <p:sldId id="472" r:id="rId25"/>
    <p:sldId id="473" r:id="rId26"/>
    <p:sldId id="474" r:id="rId27"/>
    <p:sldId id="475" r:id="rId28"/>
    <p:sldId id="476" r:id="rId29"/>
    <p:sldId id="477" r:id="rId30"/>
    <p:sldId id="478" r:id="rId31"/>
    <p:sldId id="479" r:id="rId32"/>
    <p:sldId id="269" r:id="rId33"/>
    <p:sldId id="270" r:id="rId34"/>
    <p:sldId id="271" r:id="rId35"/>
    <p:sldId id="272" r:id="rId36"/>
    <p:sldId id="273" r:id="rId37"/>
    <p:sldId id="274" r:id="rId38"/>
    <p:sldId id="275" r:id="rId39"/>
    <p:sldId id="276" r:id="rId40"/>
    <p:sldId id="277" r:id="rId41"/>
    <p:sldId id="282" r:id="rId42"/>
    <p:sldId id="283" r:id="rId43"/>
    <p:sldId id="284" r:id="rId44"/>
    <p:sldId id="285" r:id="rId45"/>
    <p:sldId id="286"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278" r:id="rId74"/>
    <p:sldId id="279" r:id="rId75"/>
    <p:sldId id="280" r:id="rId76"/>
    <p:sldId id="281" r:id="rId77"/>
    <p:sldId id="317" r:id="rId78"/>
    <p:sldId id="318" r:id="rId79"/>
    <p:sldId id="319" r:id="rId80"/>
    <p:sldId id="320" r:id="rId81"/>
    <p:sldId id="322" r:id="rId82"/>
    <p:sldId id="323" r:id="rId83"/>
    <p:sldId id="324" r:id="rId84"/>
    <p:sldId id="325" r:id="rId85"/>
    <p:sldId id="326" r:id="rId86"/>
    <p:sldId id="327" r:id="rId87"/>
    <p:sldId id="328" r:id="rId88"/>
    <p:sldId id="330"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356" r:id="rId114"/>
    <p:sldId id="357" r:id="rId115"/>
    <p:sldId id="358" r:id="rId116"/>
    <p:sldId id="361" r:id="rId117"/>
    <p:sldId id="362" r:id="rId118"/>
    <p:sldId id="363" r:id="rId119"/>
    <p:sldId id="364" r:id="rId120"/>
    <p:sldId id="365" r:id="rId121"/>
    <p:sldId id="366" r:id="rId122"/>
    <p:sldId id="367" r:id="rId123"/>
    <p:sldId id="368" r:id="rId124"/>
    <p:sldId id="373" r:id="rId125"/>
    <p:sldId id="372" r:id="rId126"/>
    <p:sldId id="374" r:id="rId127"/>
    <p:sldId id="375" r:id="rId128"/>
    <p:sldId id="376" r:id="rId129"/>
    <p:sldId id="377" r:id="rId130"/>
    <p:sldId id="378" r:id="rId131"/>
    <p:sldId id="379" r:id="rId132"/>
    <p:sldId id="380" r:id="rId133"/>
    <p:sldId id="381" r:id="rId134"/>
    <p:sldId id="382" r:id="rId135"/>
    <p:sldId id="465" r:id="rId136"/>
    <p:sldId id="466" r:id="rId137"/>
    <p:sldId id="467" r:id="rId138"/>
    <p:sldId id="386" r:id="rId139"/>
    <p:sldId id="399" r:id="rId140"/>
    <p:sldId id="400" r:id="rId141"/>
    <p:sldId id="401" r:id="rId142"/>
    <p:sldId id="402" r:id="rId143"/>
    <p:sldId id="403" r:id="rId144"/>
    <p:sldId id="404" r:id="rId145"/>
    <p:sldId id="405" r:id="rId146"/>
    <p:sldId id="406" r:id="rId147"/>
    <p:sldId id="433" r:id="rId148"/>
    <p:sldId id="434" r:id="rId149"/>
    <p:sldId id="435" r:id="rId150"/>
    <p:sldId id="436" r:id="rId151"/>
    <p:sldId id="437" r:id="rId152"/>
    <p:sldId id="438" r:id="rId153"/>
    <p:sldId id="439" r:id="rId154"/>
    <p:sldId id="440" r:id="rId155"/>
    <p:sldId id="441" r:id="rId156"/>
    <p:sldId id="442" r:id="rId157"/>
    <p:sldId id="443" r:id="rId158"/>
    <p:sldId id="444" r:id="rId159"/>
    <p:sldId id="445" r:id="rId160"/>
    <p:sldId id="446" r:id="rId161"/>
    <p:sldId id="447" r:id="rId162"/>
    <p:sldId id="448" r:id="rId163"/>
    <p:sldId id="449" r:id="rId164"/>
    <p:sldId id="450" r:id="rId165"/>
    <p:sldId id="451" r:id="rId166"/>
    <p:sldId id="454" r:id="rId167"/>
    <p:sldId id="455" r:id="rId168"/>
    <p:sldId id="456" r:id="rId169"/>
    <p:sldId id="457" r:id="rId170"/>
    <p:sldId id="458" r:id="rId171"/>
    <p:sldId id="459" r:id="rId172"/>
    <p:sldId id="460" r:id="rId173"/>
  </p:sldIdLst>
  <p:sldSz cx="18288000" cy="10287000"/>
  <p:notesSz cx="6858000" cy="9144000"/>
  <p:embeddedFontLst>
    <p:embeddedFont>
      <p:font typeface="Abadi MT Condensed Light" panose="020B0306030101010103" pitchFamily="34" charset="77"/>
      <p:regular r:id="rId175"/>
    </p:embeddedFont>
    <p:embeddedFont>
      <p:font typeface="Archivo Black" panose="020B0A03020202020B04" pitchFamily="34" charset="77"/>
      <p:regular r:id="rId176"/>
    </p:embeddedFont>
    <p:embeddedFont>
      <p:font typeface="Arial Bold" panose="020B0802020202020204" pitchFamily="34" charset="77"/>
      <p:regular r:id="rId177"/>
      <p:bold r:id="rId178"/>
    </p:embeddedFont>
    <p:embeddedFont>
      <p:font typeface="Arial Bold Italics" panose="020B0802020202090204" pitchFamily="34" charset="77"/>
      <p:regular r:id="rId179"/>
      <p:bold r:id="rId180"/>
      <p:italic r:id="rId181"/>
      <p:boldItalic r:id="rId182"/>
    </p:embeddedFont>
    <p:embeddedFont>
      <p:font typeface="Arial Italics" panose="020B0502020202090204" pitchFamily="34" charset="77"/>
      <p:regular r:id="rId183"/>
      <p:italic r:id="rId184"/>
    </p:embeddedFont>
    <p:embeddedFont>
      <p:font typeface="Arimo" panose="020B0604020202020204" pitchFamily="34" charset="0"/>
      <p:regular r:id="rId185"/>
    </p:embeddedFont>
    <p:embeddedFont>
      <p:font typeface="Arimo Bold" panose="020B0704020202020204" pitchFamily="34" charset="0"/>
      <p:regular r:id="rId186"/>
      <p:bold r:id="rId187"/>
    </p:embeddedFont>
    <p:embeddedFont>
      <p:font typeface="Helvetica" pitchFamily="2" charset="0"/>
      <p:regular r:id="rId188"/>
    </p:embeddedFont>
    <p:embeddedFont>
      <p:font typeface="Nunito Sans" pitchFamily="2" charset="77"/>
      <p:regular r:id="rId189"/>
      <p:bold r:id="rId190"/>
      <p:italic r:id="rId191"/>
      <p:boldItalic r:id="rId192"/>
    </p:embeddedFont>
    <p:embeddedFont>
      <p:font typeface="Tahoma" panose="020B0604030504040204" pitchFamily="34" charset="0"/>
      <p:regular r:id="rId193"/>
      <p:bold r:id="rId194"/>
    </p:embeddedFont>
    <p:embeddedFont>
      <p:font typeface="Tahoma Bold" panose="020B0804030504040204" pitchFamily="34" charset="0"/>
      <p:regular r:id="rId195"/>
      <p:bold r:id="rId1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79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43" autoAdjust="0"/>
    <p:restoredTop sz="95007" autoAdjust="0"/>
  </p:normalViewPr>
  <p:slideViewPr>
    <p:cSldViewPr>
      <p:cViewPr varScale="1">
        <p:scale>
          <a:sx n="79" d="100"/>
          <a:sy n="79" d="100"/>
        </p:scale>
        <p:origin x="280"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17.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font" Target="fonts/font7.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font" Target="fonts/font18.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font" Target="fonts/font8.fntdata"/><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font" Target="fonts/font19.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font" Target="fonts/font20.fntdata"/><Relationship Id="rId199"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font" Target="fonts/font10.fntdata"/><Relationship Id="rId189" Type="http://schemas.openxmlformats.org/officeDocument/2006/relationships/font" Target="fonts/font1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79" Type="http://schemas.openxmlformats.org/officeDocument/2006/relationships/font" Target="fonts/font5.fntdata"/><Relationship Id="rId195" Type="http://schemas.openxmlformats.org/officeDocument/2006/relationships/font" Target="fonts/font21.fntdata"/><Relationship Id="rId190" Type="http://schemas.openxmlformats.org/officeDocument/2006/relationships/font" Target="fonts/font1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font" Target="fonts/font6.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font" Target="fonts/font1.fntdata"/><Relationship Id="rId196" Type="http://schemas.openxmlformats.org/officeDocument/2006/relationships/font" Target="fonts/font22.fntdata"/><Relationship Id="rId200"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12.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font" Target="fonts/font2.fntdata"/><Relationship Id="rId197"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13.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font" Target="fonts/font3.fntdata"/><Relationship Id="rId198" Type="http://schemas.openxmlformats.org/officeDocument/2006/relationships/viewProps" Target="view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444656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532437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306987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47152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a:p>
            <a:r>
              <a:rPr lang="en-US"/>
              <a:t>New Day 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a:p>
            <a:r>
              <a:rPr lang="en-US"/>
              <a:t>New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a:p>
            <a:r>
              <a:rPr lang="en-US"/>
              <a:t>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p>
          <a:p>
            <a:r>
              <a:rPr lang="en-US"/>
              <a:t>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a:p>
            <a:r>
              <a:rPr lang="en-US"/>
              <a:t>Page 82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Day 2</a:t>
            </a:r>
          </a:p>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***Day 1</a:t>
            </a:r>
          </a:p>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36</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37</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a:t>
            </a:r>
          </a:p>
          <a:p>
            <a:r>
              <a:rPr lang="en-US"/>
              <a:t>V’eemru, Amen (3x)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DADC7-383C-0AED-F46B-2028997FFF0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8E73EC-253F-4C83-D325-395C19F3CC7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249DA50-090F-DAF3-5E11-26AAC855A3A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9F65779-31D5-615F-20CB-44D214EC0B3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8DD48AF-E964-0B82-DB12-45BF9491725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a:extLst>
              <a:ext uri="{FF2B5EF4-FFF2-40B4-BE49-F238E27FC236}">
                <a16:creationId xmlns:a16="http://schemas.microsoft.com/office/drawing/2014/main" id="{CED5B3D8-20B7-BFBD-6AAF-2A4F8D52FB6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5F4EF9E-6B0C-04C4-7FD8-E6B1B647306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663203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B3F03-97E1-1664-1B47-58887D15509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AA3F26-7F8A-9593-F719-169F3248238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E6E043E-2F0A-2804-34B4-648626E95C5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EB70CF2-3EF4-E465-8CD7-4F44B7E023D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4215ADA-5776-CAB4-2F40-7488522EC02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a:extLst>
              <a:ext uri="{FF2B5EF4-FFF2-40B4-BE49-F238E27FC236}">
                <a16:creationId xmlns:a16="http://schemas.microsoft.com/office/drawing/2014/main" id="{9BD468D6-A96D-16F1-65E8-8F2393728A0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6965AFC-8412-55DC-67E0-C4B27D3171F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685600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760F-3D60-36ED-E8AE-C34E40E2E3C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FA20E3-7489-A6EE-5262-8DCB32AB49E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14952CA-B87B-9435-50B1-AD33276D76F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8F43A3D-0A68-796E-5BDF-A6C0CDEAC30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14BC6EF-62B6-8467-EBC5-39961011299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a:extLst>
              <a:ext uri="{FF2B5EF4-FFF2-40B4-BE49-F238E27FC236}">
                <a16:creationId xmlns:a16="http://schemas.microsoft.com/office/drawing/2014/main" id="{B2A22D3E-9F9C-C581-DD26-0AAEC4E0B40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FA41754-9322-6CDC-E39C-83C35DAB938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263847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66</a:t>
            </a:r>
          </a:p>
          <a:p>
            <a:r>
              <a:rPr lang="en-US"/>
              <a:t>Blank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86</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87</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88</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89</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90</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91</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7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8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9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9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9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9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0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0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49.svg"/></Relationships>
</file>

<file path=ppt/slides/_rels/slide1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logo for a temple&#10;&#10;AI-generated content may be incorrect.">
            <a:extLst>
              <a:ext uri="{FF2B5EF4-FFF2-40B4-BE49-F238E27FC236}">
                <a16:creationId xmlns:a16="http://schemas.microsoft.com/office/drawing/2014/main" id="{9AF3CBEB-4F58-220F-9325-F89C539FAFC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273"/>
          <a:stretch>
            <a:fillRect/>
          </a:stretch>
        </p:blipFill>
        <p:spPr>
          <a:xfrm>
            <a:off x="1217744" y="685800"/>
            <a:ext cx="15852512" cy="8915400"/>
          </a:xfrm>
          <a:prstGeom prst="rect">
            <a:avLst/>
          </a:prstGeom>
        </p:spPr>
      </p:pic>
    </p:spTree>
    <p:extLst>
      <p:ext uri="{BB962C8B-B14F-4D97-AF65-F5344CB8AC3E}">
        <p14:creationId xmlns:p14="http://schemas.microsoft.com/office/powerpoint/2010/main" val="354192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48271" y="0"/>
            <a:ext cx="23836271" cy="16804571"/>
          </a:xfrm>
          <a:custGeom>
            <a:avLst/>
            <a:gdLst/>
            <a:ahLst/>
            <a:cxnLst/>
            <a:rect l="l" t="t" r="r" b="b"/>
            <a:pathLst>
              <a:path w="23836271" h="16804571">
                <a:moveTo>
                  <a:pt x="0" y="0"/>
                </a:moveTo>
                <a:lnTo>
                  <a:pt x="23836271" y="0"/>
                </a:lnTo>
                <a:lnTo>
                  <a:pt x="23836271" y="16804571"/>
                </a:lnTo>
                <a:lnTo>
                  <a:pt x="0" y="16804571"/>
                </a:lnTo>
                <a:lnTo>
                  <a:pt x="0" y="0"/>
                </a:lnTo>
                <a:close/>
              </a:path>
            </a:pathLst>
          </a:custGeom>
          <a:blipFill>
            <a:blip r:embed="rId2"/>
            <a:stretch>
              <a:fillRect/>
            </a:stretch>
          </a:blipFill>
        </p:spPr>
        <p:txBody>
          <a:bodyPr/>
          <a:lstStyle/>
          <a:p>
            <a:endParaRPr lang="en-US"/>
          </a:p>
        </p:txBody>
      </p:sp>
      <p:sp>
        <p:nvSpPr>
          <p:cNvPr id="3" name="Freeform 3" descr="A logo with text on it  Description automatically generated"/>
          <p:cNvSpPr/>
          <p:nvPr/>
        </p:nvSpPr>
        <p:spPr>
          <a:xfrm>
            <a:off x="3429000" y="342900"/>
            <a:ext cx="6494727" cy="1867234"/>
          </a:xfrm>
          <a:custGeom>
            <a:avLst/>
            <a:gdLst/>
            <a:ahLst/>
            <a:cxnLst/>
            <a:rect l="l" t="t" r="r" b="b"/>
            <a:pathLst>
              <a:path w="6494727" h="1867234">
                <a:moveTo>
                  <a:pt x="0" y="0"/>
                </a:moveTo>
                <a:lnTo>
                  <a:pt x="6494727" y="0"/>
                </a:lnTo>
                <a:lnTo>
                  <a:pt x="6494727" y="1867234"/>
                </a:lnTo>
                <a:lnTo>
                  <a:pt x="0" y="1867234"/>
                </a:lnTo>
                <a:lnTo>
                  <a:pt x="0" y="0"/>
                </a:lnTo>
                <a:close/>
              </a:path>
            </a:pathLst>
          </a:custGeom>
          <a:blipFill>
            <a:blip r:embed="rId3"/>
            <a:stretch>
              <a:fillRect/>
            </a:stretch>
          </a:blipFill>
        </p:spPr>
        <p:txBody>
          <a:bodyPr/>
          <a:lstStyle/>
          <a:p>
            <a:endParaRPr lang="en-US" dirty="0"/>
          </a:p>
        </p:txBody>
      </p:sp>
      <p:sp>
        <p:nvSpPr>
          <p:cNvPr id="4" name="TextBox 4"/>
          <p:cNvSpPr txBox="1"/>
          <p:nvPr/>
        </p:nvSpPr>
        <p:spPr>
          <a:xfrm>
            <a:off x="2304174" y="3995547"/>
            <a:ext cx="13679652" cy="1147953"/>
          </a:xfrm>
          <a:prstGeom prst="rect">
            <a:avLst/>
          </a:prstGeom>
        </p:spPr>
        <p:txBody>
          <a:bodyPr lIns="0" tIns="0" rIns="0" bIns="0" rtlCol="0" anchor="t">
            <a:spAutoFit/>
          </a:bodyPr>
          <a:lstStyle/>
          <a:p>
            <a:pPr algn="l">
              <a:lnSpc>
                <a:spcPts val="7776"/>
              </a:lnSpc>
            </a:pPr>
            <a:r>
              <a:rPr lang="en-US" sz="7200" b="1" spc="-43" dirty="0">
                <a:solidFill>
                  <a:srgbClr val="FBF8E7"/>
                </a:solidFill>
                <a:latin typeface="Arial Bold"/>
                <a:ea typeface="Arial Bold"/>
                <a:cs typeface="Arial Bold"/>
                <a:sym typeface="Arial Bold"/>
              </a:rPr>
              <a:t>Welcome to Shabbat Services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E4F753-B45E-C57D-9F6F-BAB701FC549A}"/>
              </a:ext>
            </a:extLst>
          </p:cNvPr>
          <p:cNvSpPr txBox="1"/>
          <p:nvPr/>
        </p:nvSpPr>
        <p:spPr>
          <a:xfrm>
            <a:off x="304800" y="1638300"/>
            <a:ext cx="17678400" cy="7478970"/>
          </a:xfrm>
          <a:prstGeom prst="rect">
            <a:avLst/>
          </a:prstGeom>
          <a:noFill/>
        </p:spPr>
        <p:txBody>
          <a:bodyPr wrap="square">
            <a:spAutoFit/>
          </a:bodyPr>
          <a:lstStyle/>
          <a:p>
            <a:pPr algn="just" rtl="1">
              <a:buNone/>
            </a:pPr>
            <a:r>
              <a:rPr lang="he-IL" sz="6000" b="0" i="0" dirty="0">
                <a:solidFill>
                  <a:srgbClr val="120C1C"/>
                </a:solidFill>
                <a:effectLst/>
                <a:latin typeface="sbl_hebrew"/>
              </a:rPr>
              <a:t>בָּרוּךְ אַתָּה יְיָ </a:t>
            </a:r>
            <a:r>
              <a:rPr lang="he-IL" sz="6000" b="0" i="0" dirty="0" err="1">
                <a:solidFill>
                  <a:srgbClr val="120C1C"/>
                </a:solidFill>
                <a:effectLst/>
                <a:latin typeface="sbl_hebrew"/>
              </a:rPr>
              <a:t>אֱלֹהֵֽינו</a:t>
            </a:r>
            <a:r>
              <a:rPr lang="he-IL" sz="6000" b="0" i="0" dirty="0">
                <a:solidFill>
                  <a:srgbClr val="120C1C"/>
                </a:solidFill>
                <a:effectLst/>
                <a:latin typeface="sbl_hebrew"/>
              </a:rPr>
              <a:t>ּ מֶֽלֶךְ הָעוֹלָם, הַגּוֹמֵל </a:t>
            </a:r>
            <a:r>
              <a:rPr lang="he-IL" sz="6000" b="0" i="0" dirty="0" err="1">
                <a:solidFill>
                  <a:srgbClr val="120C1C"/>
                </a:solidFill>
                <a:effectLst/>
                <a:latin typeface="sbl_hebrew"/>
              </a:rPr>
              <a:t>לְחַיָּבִים</a:t>
            </a:r>
            <a:r>
              <a:rPr lang="he-IL" sz="6000" b="0" i="0" dirty="0">
                <a:solidFill>
                  <a:srgbClr val="120C1C"/>
                </a:solidFill>
                <a:effectLst/>
                <a:latin typeface="sbl_hebrew"/>
              </a:rPr>
              <a:t> טוֹבוֹת, שֶׁגְּמָלַֽנִי טוֹב:</a:t>
            </a:r>
          </a:p>
          <a:p>
            <a:pPr algn="just">
              <a:buNone/>
            </a:pPr>
            <a:r>
              <a:rPr lang="en-US" sz="6000" b="0" i="0" dirty="0">
                <a:solidFill>
                  <a:srgbClr val="120C1C"/>
                </a:solidFill>
                <a:effectLst/>
                <a:latin typeface="Nunito Sans" pitchFamily="2" charset="77"/>
              </a:rPr>
              <a:t>Baruch Atah Adonai Eloheinu Melech </a:t>
            </a:r>
            <a:r>
              <a:rPr lang="en-US" sz="6000" b="0" i="0" dirty="0" err="1">
                <a:solidFill>
                  <a:srgbClr val="120C1C"/>
                </a:solidFill>
                <a:effectLst/>
                <a:latin typeface="Nunito Sans" pitchFamily="2" charset="77"/>
              </a:rPr>
              <a:t>Haolam</a:t>
            </a:r>
            <a:r>
              <a:rPr lang="en-US" sz="6000" b="0" i="0" dirty="0">
                <a:solidFill>
                  <a:srgbClr val="120C1C"/>
                </a:solidFill>
                <a:effectLst/>
                <a:latin typeface="Nunito Sans" pitchFamily="2" charset="77"/>
              </a:rPr>
              <a:t>, </a:t>
            </a:r>
            <a:r>
              <a:rPr lang="en-US" sz="6000" b="0" i="0" dirty="0" err="1">
                <a:solidFill>
                  <a:srgbClr val="120C1C"/>
                </a:solidFill>
                <a:effectLst/>
                <a:latin typeface="Nunito Sans" pitchFamily="2" charset="77"/>
              </a:rPr>
              <a:t>Hagomeil</a:t>
            </a:r>
            <a:r>
              <a:rPr lang="en-US" sz="6000" b="0" i="0" dirty="0">
                <a:solidFill>
                  <a:srgbClr val="120C1C"/>
                </a:solidFill>
                <a:effectLst/>
                <a:latin typeface="Nunito Sans" pitchFamily="2" charset="77"/>
              </a:rPr>
              <a:t> </a:t>
            </a:r>
            <a:r>
              <a:rPr lang="en-US" sz="6000" b="0" i="0" dirty="0" err="1">
                <a:solidFill>
                  <a:srgbClr val="120C1C"/>
                </a:solidFill>
                <a:effectLst/>
                <a:latin typeface="Nunito Sans" pitchFamily="2" charset="77"/>
              </a:rPr>
              <a:t>L’Chaiyavim</a:t>
            </a:r>
            <a:r>
              <a:rPr lang="en-US" sz="6000" b="0" i="0" dirty="0">
                <a:solidFill>
                  <a:srgbClr val="120C1C"/>
                </a:solidFill>
                <a:effectLst/>
                <a:latin typeface="Nunito Sans" pitchFamily="2" charset="77"/>
              </a:rPr>
              <a:t> </a:t>
            </a:r>
            <a:r>
              <a:rPr lang="en-US" sz="6000" b="0" i="0" dirty="0" err="1">
                <a:solidFill>
                  <a:srgbClr val="120C1C"/>
                </a:solidFill>
                <a:effectLst/>
                <a:latin typeface="Nunito Sans" pitchFamily="2" charset="77"/>
              </a:rPr>
              <a:t>Tovot</a:t>
            </a:r>
            <a:r>
              <a:rPr lang="en-US" sz="6000" b="0" i="0" dirty="0">
                <a:solidFill>
                  <a:srgbClr val="120C1C"/>
                </a:solidFill>
                <a:effectLst/>
                <a:latin typeface="Nunito Sans" pitchFamily="2" charset="77"/>
              </a:rPr>
              <a:t>, </a:t>
            </a:r>
            <a:r>
              <a:rPr lang="en-US" sz="6000" b="0" i="0" dirty="0" err="1">
                <a:solidFill>
                  <a:srgbClr val="120C1C"/>
                </a:solidFill>
                <a:effectLst/>
                <a:latin typeface="Nunito Sans" pitchFamily="2" charset="77"/>
              </a:rPr>
              <a:t>Shegmalni</a:t>
            </a:r>
            <a:r>
              <a:rPr lang="en-US" sz="6000" b="0" i="0" dirty="0">
                <a:solidFill>
                  <a:srgbClr val="120C1C"/>
                </a:solidFill>
                <a:effectLst/>
                <a:latin typeface="Nunito Sans" pitchFamily="2" charset="77"/>
              </a:rPr>
              <a:t>, Tov.</a:t>
            </a:r>
          </a:p>
          <a:p>
            <a:pPr algn="just">
              <a:buNone/>
            </a:pPr>
            <a:endParaRPr lang="en-US" sz="6000" b="0" i="0" dirty="0">
              <a:solidFill>
                <a:srgbClr val="120C1C"/>
              </a:solidFill>
              <a:effectLst/>
              <a:latin typeface="Nunito Sans" pitchFamily="2" charset="77"/>
            </a:endParaRPr>
          </a:p>
          <a:p>
            <a:pPr algn="just" rtl="1">
              <a:buNone/>
            </a:pPr>
            <a:r>
              <a:rPr lang="he-IL" sz="6000" b="0" i="0" dirty="0">
                <a:solidFill>
                  <a:srgbClr val="120C1C"/>
                </a:solidFill>
                <a:effectLst/>
                <a:latin typeface="sbl_hebrew"/>
              </a:rPr>
              <a:t>אָמֵן. מִי שֶׁגְּמָלְךָ טוֹב, הוּא </a:t>
            </a:r>
            <a:r>
              <a:rPr lang="he-IL" sz="6000" b="0" i="0" dirty="0" err="1">
                <a:solidFill>
                  <a:srgbClr val="120C1C"/>
                </a:solidFill>
                <a:effectLst/>
                <a:latin typeface="sbl_hebrew"/>
              </a:rPr>
              <a:t>יִגְמָלְך</a:t>
            </a:r>
            <a:r>
              <a:rPr lang="he-IL" sz="6000" b="0" i="0" dirty="0">
                <a:solidFill>
                  <a:srgbClr val="120C1C"/>
                </a:solidFill>
                <a:effectLst/>
                <a:latin typeface="sbl_hebrew"/>
              </a:rPr>
              <a:t>ָ כָּל טוֹב סֶֽלָה:</a:t>
            </a:r>
          </a:p>
          <a:p>
            <a:pPr algn="just">
              <a:buNone/>
            </a:pPr>
            <a:r>
              <a:rPr lang="en-US" sz="6000" b="1" i="0" dirty="0">
                <a:solidFill>
                  <a:srgbClr val="120C1C"/>
                </a:solidFill>
                <a:effectLst/>
                <a:latin typeface="Nunito Sans" pitchFamily="2" charset="77"/>
              </a:rPr>
              <a:t>Amen God who gave you goodness, give you goodness, forever</a:t>
            </a:r>
          </a:p>
        </p:txBody>
      </p:sp>
    </p:spTree>
    <p:extLst>
      <p:ext uri="{BB962C8B-B14F-4D97-AF65-F5344CB8AC3E}">
        <p14:creationId xmlns:p14="http://schemas.microsoft.com/office/powerpoint/2010/main" val="278349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264965-B720-7C16-4EC7-26B3B97B1FE4}"/>
              </a:ext>
            </a:extLst>
          </p:cNvPr>
          <p:cNvSpPr txBox="1"/>
          <p:nvPr/>
        </p:nvSpPr>
        <p:spPr>
          <a:xfrm>
            <a:off x="415158" y="713036"/>
            <a:ext cx="9906000" cy="8402300"/>
          </a:xfrm>
          <a:prstGeom prst="rect">
            <a:avLst/>
          </a:prstGeom>
          <a:noFill/>
        </p:spPr>
        <p:txBody>
          <a:bodyPr wrap="square">
            <a:spAutoFit/>
          </a:bodyPr>
          <a:lstStyle/>
          <a:p>
            <a:pPr>
              <a:buNone/>
            </a:pPr>
            <a:r>
              <a:rPr lang="en-US" sz="6000" dirty="0">
                <a:latin typeface=".SF NS"/>
              </a:rPr>
              <a:t>ADAMAH VESHAMAYIM </a:t>
            </a:r>
          </a:p>
          <a:p>
            <a:pPr>
              <a:buNone/>
            </a:pPr>
            <a:r>
              <a:rPr lang="en-US" sz="6000" dirty="0">
                <a:latin typeface=".SF NS"/>
              </a:rPr>
              <a:t>Adama </a:t>
            </a:r>
            <a:r>
              <a:rPr lang="en-US" sz="6000" dirty="0" err="1">
                <a:latin typeface=".SF NS"/>
              </a:rPr>
              <a:t>Veshamayim</a:t>
            </a:r>
            <a:r>
              <a:rPr lang="en-US" sz="6000" dirty="0">
                <a:latin typeface=".SF NS"/>
              </a:rPr>
              <a:t>, </a:t>
            </a:r>
          </a:p>
          <a:p>
            <a:pPr>
              <a:buNone/>
            </a:pPr>
            <a:r>
              <a:rPr lang="en-US" sz="6000" dirty="0">
                <a:latin typeface=".SF NS"/>
              </a:rPr>
              <a:t>Chom </a:t>
            </a:r>
            <a:r>
              <a:rPr lang="en-US" sz="6000" dirty="0" err="1">
                <a:latin typeface=".SF NS"/>
              </a:rPr>
              <a:t>Ha'esh</a:t>
            </a:r>
            <a:r>
              <a:rPr lang="en-US" sz="6000" dirty="0">
                <a:latin typeface=".SF NS"/>
              </a:rPr>
              <a:t>, </a:t>
            </a:r>
          </a:p>
          <a:p>
            <a:pPr>
              <a:buNone/>
            </a:pPr>
            <a:r>
              <a:rPr lang="en-US" sz="6000" dirty="0" err="1">
                <a:latin typeface=".SF NS"/>
              </a:rPr>
              <a:t>Tzlil</a:t>
            </a:r>
            <a:r>
              <a:rPr lang="en-US" sz="6000" dirty="0">
                <a:latin typeface=".SF NS"/>
              </a:rPr>
              <a:t> </a:t>
            </a:r>
            <a:r>
              <a:rPr lang="en-US" sz="6000" dirty="0" err="1">
                <a:latin typeface=".SF NS"/>
              </a:rPr>
              <a:t>hamayim</a:t>
            </a:r>
            <a:endParaRPr lang="en-US" sz="6000" dirty="0">
              <a:latin typeface=".SF NS"/>
            </a:endParaRPr>
          </a:p>
          <a:p>
            <a:pPr>
              <a:buNone/>
            </a:pPr>
            <a:r>
              <a:rPr lang="en-US" sz="6000" dirty="0">
                <a:latin typeface=".SF NS"/>
              </a:rPr>
              <a:t>Ani </a:t>
            </a:r>
            <a:r>
              <a:rPr lang="en-US" sz="6000" dirty="0" err="1">
                <a:latin typeface=".SF NS"/>
              </a:rPr>
              <a:t>margish</a:t>
            </a:r>
            <a:r>
              <a:rPr lang="en-US" sz="6000" dirty="0">
                <a:latin typeface=".SF NS"/>
              </a:rPr>
              <a:t> zot </a:t>
            </a:r>
            <a:r>
              <a:rPr lang="en-US" sz="6000" dirty="0" err="1">
                <a:latin typeface=".SF NS"/>
              </a:rPr>
              <a:t>begufi</a:t>
            </a:r>
            <a:r>
              <a:rPr lang="en-US" sz="6000" dirty="0">
                <a:latin typeface=".SF NS"/>
              </a:rPr>
              <a:t>, </a:t>
            </a:r>
          </a:p>
          <a:p>
            <a:pPr>
              <a:buNone/>
            </a:pPr>
            <a:r>
              <a:rPr lang="en-US" sz="6000" dirty="0" err="1">
                <a:latin typeface=".SF NS"/>
              </a:rPr>
              <a:t>beruchi</a:t>
            </a:r>
            <a:r>
              <a:rPr lang="en-US" sz="6000" dirty="0">
                <a:latin typeface=".SF NS"/>
              </a:rPr>
              <a:t>, </a:t>
            </a:r>
            <a:r>
              <a:rPr lang="en-US" sz="6000" dirty="0" err="1">
                <a:latin typeface=".SF NS"/>
              </a:rPr>
              <a:t>benishmati</a:t>
            </a:r>
            <a:r>
              <a:rPr lang="en-US" sz="6000" dirty="0">
                <a:latin typeface=".SF NS"/>
              </a:rPr>
              <a:t>.</a:t>
            </a:r>
          </a:p>
          <a:p>
            <a:pPr>
              <a:buNone/>
            </a:pPr>
            <a:r>
              <a:rPr lang="en-US" sz="6000" dirty="0">
                <a:latin typeface=".SF NS"/>
              </a:rPr>
              <a:t>Ani </a:t>
            </a:r>
            <a:r>
              <a:rPr lang="en-US" sz="6000" dirty="0" err="1">
                <a:latin typeface=".SF NS"/>
              </a:rPr>
              <a:t>margish</a:t>
            </a:r>
            <a:r>
              <a:rPr lang="en-US" sz="6000" dirty="0">
                <a:latin typeface=".SF NS"/>
              </a:rPr>
              <a:t> zot </a:t>
            </a:r>
            <a:r>
              <a:rPr lang="en-US" sz="6000" dirty="0" err="1">
                <a:latin typeface=".SF NS"/>
              </a:rPr>
              <a:t>begufi</a:t>
            </a:r>
            <a:r>
              <a:rPr lang="en-US" sz="6000" dirty="0">
                <a:latin typeface=".SF NS"/>
              </a:rPr>
              <a:t>, </a:t>
            </a:r>
          </a:p>
          <a:p>
            <a:pPr>
              <a:buNone/>
            </a:pPr>
            <a:r>
              <a:rPr lang="en-US" sz="6000" dirty="0" err="1">
                <a:latin typeface=".SF NS"/>
              </a:rPr>
              <a:t>beruchi</a:t>
            </a:r>
            <a:r>
              <a:rPr lang="en-US" sz="6000" dirty="0">
                <a:latin typeface=".SF NS"/>
              </a:rPr>
              <a:t>, </a:t>
            </a:r>
            <a:r>
              <a:rPr lang="en-US" sz="6000" dirty="0" err="1">
                <a:latin typeface=".SF NS"/>
              </a:rPr>
              <a:t>benishmati</a:t>
            </a:r>
            <a:r>
              <a:rPr lang="en-US" sz="6000" dirty="0">
                <a:latin typeface=".SF NS"/>
              </a:rPr>
              <a:t>.</a:t>
            </a:r>
            <a:br>
              <a:rPr lang="en-US" sz="6000" dirty="0">
                <a:latin typeface=".SF NS"/>
              </a:rPr>
            </a:br>
            <a:endParaRPr lang="en-US" sz="6000" dirty="0">
              <a:latin typeface=".SF NS"/>
            </a:endParaRPr>
          </a:p>
        </p:txBody>
      </p:sp>
      <p:sp>
        <p:nvSpPr>
          <p:cNvPr id="5" name="TextBox 4">
            <a:extLst>
              <a:ext uri="{FF2B5EF4-FFF2-40B4-BE49-F238E27FC236}">
                <a16:creationId xmlns:a16="http://schemas.microsoft.com/office/drawing/2014/main" id="{614E0988-ABE3-D9DF-E4B7-A47954276441}"/>
              </a:ext>
            </a:extLst>
          </p:cNvPr>
          <p:cNvSpPr txBox="1"/>
          <p:nvPr/>
        </p:nvSpPr>
        <p:spPr>
          <a:xfrm>
            <a:off x="8343900" y="713036"/>
            <a:ext cx="9906000" cy="6555641"/>
          </a:xfrm>
          <a:prstGeom prst="rect">
            <a:avLst/>
          </a:prstGeom>
          <a:noFill/>
        </p:spPr>
        <p:txBody>
          <a:bodyPr wrap="square">
            <a:spAutoFit/>
          </a:bodyPr>
          <a:lstStyle/>
          <a:p>
            <a:pPr>
              <a:buNone/>
            </a:pPr>
            <a:r>
              <a:rPr lang="en-US" sz="6000" i="1" dirty="0">
                <a:latin typeface=".SF NS"/>
              </a:rPr>
              <a:t>min </a:t>
            </a:r>
            <a:r>
              <a:rPr lang="en-US" sz="6000" i="1" dirty="0" err="1">
                <a:latin typeface=".SF NS"/>
              </a:rPr>
              <a:t>hamekori</a:t>
            </a:r>
            <a:r>
              <a:rPr lang="en-US" sz="6000" i="1" dirty="0">
                <a:latin typeface=".SF NS"/>
              </a:rPr>
              <a:t>:</a:t>
            </a:r>
            <a:endParaRPr lang="en-US" sz="6000" dirty="0">
              <a:latin typeface=".SF NS"/>
            </a:endParaRPr>
          </a:p>
          <a:p>
            <a:pPr>
              <a:buNone/>
            </a:pPr>
            <a:r>
              <a:rPr lang="en-US" sz="6000" dirty="0">
                <a:latin typeface=".SF NS"/>
              </a:rPr>
              <a:t>Adamah </a:t>
            </a:r>
            <a:r>
              <a:rPr lang="en-US" sz="6000" dirty="0" err="1">
                <a:latin typeface=".SF NS"/>
              </a:rPr>
              <a:t>yeveshah</a:t>
            </a:r>
            <a:r>
              <a:rPr lang="en-US" sz="6000" dirty="0">
                <a:latin typeface=".SF NS"/>
              </a:rPr>
              <a:t> - </a:t>
            </a:r>
            <a:r>
              <a:rPr lang="en-US" sz="6000" dirty="0" err="1">
                <a:latin typeface=".SF NS"/>
              </a:rPr>
              <a:t>esh</a:t>
            </a:r>
            <a:r>
              <a:rPr lang="en-US" sz="6000" dirty="0">
                <a:latin typeface=".SF NS"/>
              </a:rPr>
              <a:t> cham</a:t>
            </a:r>
          </a:p>
          <a:p>
            <a:pPr>
              <a:buNone/>
            </a:pPr>
            <a:r>
              <a:rPr lang="en-US" sz="6000" dirty="0">
                <a:latin typeface=".SF NS"/>
              </a:rPr>
              <a:t>Ruach </a:t>
            </a:r>
            <a:r>
              <a:rPr lang="en-US" sz="6000" dirty="0" err="1">
                <a:latin typeface=".SF NS"/>
              </a:rPr>
              <a:t>kar</a:t>
            </a:r>
            <a:r>
              <a:rPr lang="en-US" sz="6000" dirty="0">
                <a:latin typeface=".SF NS"/>
              </a:rPr>
              <a:t> - </a:t>
            </a:r>
            <a:r>
              <a:rPr lang="en-US" sz="6000" dirty="0" err="1">
                <a:latin typeface=".SF NS"/>
              </a:rPr>
              <a:t>mayim</a:t>
            </a:r>
            <a:r>
              <a:rPr lang="en-US" sz="6000" dirty="0">
                <a:latin typeface=".SF NS"/>
              </a:rPr>
              <a:t> </a:t>
            </a:r>
            <a:r>
              <a:rPr lang="en-US" sz="6000" dirty="0" err="1">
                <a:latin typeface=".SF NS"/>
              </a:rPr>
              <a:t>amukim</a:t>
            </a:r>
            <a:endParaRPr lang="en-US" sz="6000" dirty="0">
              <a:latin typeface=".SF NS"/>
            </a:endParaRPr>
          </a:p>
          <a:p>
            <a:pPr>
              <a:buNone/>
            </a:pPr>
            <a:r>
              <a:rPr lang="en-US" sz="6000" dirty="0">
                <a:latin typeface=".SF NS"/>
              </a:rPr>
              <a:t>Ani </a:t>
            </a:r>
            <a:r>
              <a:rPr lang="en-US" sz="6000" dirty="0" err="1">
                <a:latin typeface=".SF NS"/>
              </a:rPr>
              <a:t>margish</a:t>
            </a:r>
            <a:r>
              <a:rPr lang="en-US" sz="6000" dirty="0">
                <a:latin typeface=".SF NS"/>
              </a:rPr>
              <a:t> et </a:t>
            </a:r>
            <a:r>
              <a:rPr lang="en-US" sz="6000" dirty="0" err="1">
                <a:latin typeface=".SF NS"/>
              </a:rPr>
              <a:t>zeh</a:t>
            </a:r>
            <a:r>
              <a:rPr lang="en-US" sz="6000" dirty="0">
                <a:latin typeface=".SF NS"/>
              </a:rPr>
              <a:t> be </a:t>
            </a:r>
            <a:r>
              <a:rPr lang="en-US" sz="6000" dirty="0" err="1">
                <a:latin typeface=".SF NS"/>
              </a:rPr>
              <a:t>gufi</a:t>
            </a:r>
            <a:r>
              <a:rPr lang="en-US" sz="6000" dirty="0">
                <a:latin typeface=".SF NS"/>
              </a:rPr>
              <a:t>,</a:t>
            </a:r>
          </a:p>
          <a:p>
            <a:pPr>
              <a:buNone/>
            </a:pPr>
            <a:r>
              <a:rPr lang="en-US" sz="6000" dirty="0">
                <a:latin typeface=".SF NS"/>
              </a:rPr>
              <a:t>Ani </a:t>
            </a:r>
            <a:r>
              <a:rPr lang="en-US" sz="6000" dirty="0" err="1">
                <a:latin typeface=".SF NS"/>
              </a:rPr>
              <a:t>margish</a:t>
            </a:r>
            <a:r>
              <a:rPr lang="en-US" sz="6000" dirty="0">
                <a:latin typeface=".SF NS"/>
              </a:rPr>
              <a:t> et </a:t>
            </a:r>
            <a:r>
              <a:rPr lang="en-US" sz="6000" dirty="0" err="1">
                <a:latin typeface=".SF NS"/>
              </a:rPr>
              <a:t>zeh</a:t>
            </a:r>
            <a:r>
              <a:rPr lang="en-US" sz="6000" dirty="0">
                <a:latin typeface=".SF NS"/>
              </a:rPr>
              <a:t> </a:t>
            </a:r>
            <a:r>
              <a:rPr lang="en-US" sz="6000" dirty="0" err="1">
                <a:latin typeface=".SF NS"/>
              </a:rPr>
              <a:t>benishmati</a:t>
            </a:r>
            <a:r>
              <a:rPr lang="en-US" sz="6000" dirty="0">
                <a:latin typeface=".SF NS"/>
              </a:rPr>
              <a:t>…”</a:t>
            </a:r>
          </a:p>
          <a:p>
            <a:pPr>
              <a:buNone/>
            </a:pPr>
            <a:r>
              <a:rPr lang="en-US" sz="6000" i="1" dirty="0">
                <a:latin typeface=".SF NS"/>
              </a:rPr>
              <a:t>(shir </a:t>
            </a:r>
            <a:r>
              <a:rPr lang="en-US" sz="6000" i="1" dirty="0" err="1">
                <a:latin typeface=".SF NS"/>
              </a:rPr>
              <a:t>asefat</a:t>
            </a:r>
            <a:r>
              <a:rPr lang="en-US" sz="6000" i="1" dirty="0">
                <a:latin typeface=".SF NS"/>
              </a:rPr>
              <a:t> </a:t>
            </a:r>
            <a:r>
              <a:rPr lang="en-US" sz="6000" i="1" dirty="0" err="1">
                <a:latin typeface=".SF NS"/>
              </a:rPr>
              <a:t>keshet</a:t>
            </a:r>
            <a:r>
              <a:rPr lang="en-US" sz="6000" i="1" dirty="0">
                <a:latin typeface=".SF NS"/>
              </a:rPr>
              <a:t>)</a:t>
            </a:r>
            <a:endParaRPr lang="en-US" sz="6000" dirty="0">
              <a:latin typeface=".SF NS"/>
            </a:endParaRPr>
          </a:p>
        </p:txBody>
      </p:sp>
    </p:spTree>
    <p:extLst>
      <p:ext uri="{BB962C8B-B14F-4D97-AF65-F5344CB8AC3E}">
        <p14:creationId xmlns:p14="http://schemas.microsoft.com/office/powerpoint/2010/main" val="136239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E922E7F-FB77-34B4-3949-70E5FF8C9D58}"/>
              </a:ext>
            </a:extLst>
          </p:cNvPr>
          <p:cNvSpPr txBox="1"/>
          <p:nvPr/>
        </p:nvSpPr>
        <p:spPr>
          <a:xfrm>
            <a:off x="1371600" y="2903503"/>
            <a:ext cx="12112222" cy="4200593"/>
          </a:xfrm>
          <a:prstGeom prst="rect">
            <a:avLst/>
          </a:prstGeom>
        </p:spPr>
        <p:txBody>
          <a:bodyPr vert="horz" lIns="91440" tIns="45720" rIns="91440" bIns="45720" rtlCol="0" anchor="t">
            <a:normAutofit/>
          </a:bodyPr>
          <a:lstStyle/>
          <a:p>
            <a:pPr>
              <a:lnSpc>
                <a:spcPct val="90000"/>
              </a:lnSpc>
              <a:spcAft>
                <a:spcPts val="600"/>
              </a:spcAft>
            </a:pPr>
            <a:r>
              <a:rPr lang="en-US" sz="6500"/>
              <a:t>Love the Earth, Love the Sky</a:t>
            </a:r>
          </a:p>
          <a:p>
            <a:pPr>
              <a:lnSpc>
                <a:spcPct val="90000"/>
              </a:lnSpc>
              <a:spcAft>
                <a:spcPts val="600"/>
              </a:spcAft>
            </a:pPr>
            <a:r>
              <a:rPr lang="en-US" sz="6500"/>
              <a:t>Heat of Fire, Drop of Water</a:t>
            </a:r>
          </a:p>
          <a:p>
            <a:pPr>
              <a:lnSpc>
                <a:spcPct val="90000"/>
              </a:lnSpc>
              <a:spcAft>
                <a:spcPts val="600"/>
              </a:spcAft>
            </a:pPr>
            <a:r>
              <a:rPr lang="en-US" sz="6500"/>
              <a:t>I can feel it, In my body</a:t>
            </a:r>
          </a:p>
          <a:p>
            <a:pPr>
              <a:lnSpc>
                <a:spcPct val="90000"/>
              </a:lnSpc>
              <a:spcAft>
                <a:spcPts val="600"/>
              </a:spcAft>
            </a:pPr>
            <a:r>
              <a:rPr lang="en-US" sz="6500"/>
              <a:t>In my Spirit, and in my soul.</a:t>
            </a:r>
          </a:p>
        </p:txBody>
      </p:sp>
    </p:spTree>
    <p:extLst>
      <p:ext uri="{BB962C8B-B14F-4D97-AF65-F5344CB8AC3E}">
        <p14:creationId xmlns:p14="http://schemas.microsoft.com/office/powerpoint/2010/main" val="273023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264965-B720-7C16-4EC7-26B3B97B1FE4}"/>
              </a:ext>
            </a:extLst>
          </p:cNvPr>
          <p:cNvSpPr txBox="1"/>
          <p:nvPr/>
        </p:nvSpPr>
        <p:spPr>
          <a:xfrm>
            <a:off x="415158" y="713036"/>
            <a:ext cx="9906000" cy="8402300"/>
          </a:xfrm>
          <a:prstGeom prst="rect">
            <a:avLst/>
          </a:prstGeom>
          <a:noFill/>
        </p:spPr>
        <p:txBody>
          <a:bodyPr wrap="square">
            <a:spAutoFit/>
          </a:bodyPr>
          <a:lstStyle/>
          <a:p>
            <a:pPr>
              <a:buNone/>
            </a:pPr>
            <a:r>
              <a:rPr lang="en-US" sz="6000" dirty="0">
                <a:latin typeface=".SF NS"/>
              </a:rPr>
              <a:t>ADAMAH VESHAMAYIM </a:t>
            </a:r>
          </a:p>
          <a:p>
            <a:pPr>
              <a:buNone/>
            </a:pPr>
            <a:r>
              <a:rPr lang="en-US" sz="6000" dirty="0">
                <a:latin typeface=".SF NS"/>
              </a:rPr>
              <a:t>Adama </a:t>
            </a:r>
            <a:r>
              <a:rPr lang="en-US" sz="6000" dirty="0" err="1">
                <a:latin typeface=".SF NS"/>
              </a:rPr>
              <a:t>Veshamayim</a:t>
            </a:r>
            <a:r>
              <a:rPr lang="en-US" sz="6000" dirty="0">
                <a:latin typeface=".SF NS"/>
              </a:rPr>
              <a:t>, </a:t>
            </a:r>
          </a:p>
          <a:p>
            <a:pPr>
              <a:buNone/>
            </a:pPr>
            <a:r>
              <a:rPr lang="en-US" sz="6000" dirty="0">
                <a:latin typeface=".SF NS"/>
              </a:rPr>
              <a:t>Chom </a:t>
            </a:r>
            <a:r>
              <a:rPr lang="en-US" sz="6000" dirty="0" err="1">
                <a:latin typeface=".SF NS"/>
              </a:rPr>
              <a:t>Ha'esh</a:t>
            </a:r>
            <a:r>
              <a:rPr lang="en-US" sz="6000" dirty="0">
                <a:latin typeface=".SF NS"/>
              </a:rPr>
              <a:t>, </a:t>
            </a:r>
          </a:p>
          <a:p>
            <a:pPr>
              <a:buNone/>
            </a:pPr>
            <a:r>
              <a:rPr lang="en-US" sz="6000" dirty="0" err="1">
                <a:latin typeface=".SF NS"/>
              </a:rPr>
              <a:t>Tzlil</a:t>
            </a:r>
            <a:r>
              <a:rPr lang="en-US" sz="6000" dirty="0">
                <a:latin typeface=".SF NS"/>
              </a:rPr>
              <a:t> </a:t>
            </a:r>
            <a:r>
              <a:rPr lang="en-US" sz="6000" dirty="0" err="1">
                <a:latin typeface=".SF NS"/>
              </a:rPr>
              <a:t>hamayim</a:t>
            </a:r>
            <a:endParaRPr lang="en-US" sz="6000" dirty="0">
              <a:latin typeface=".SF NS"/>
            </a:endParaRPr>
          </a:p>
          <a:p>
            <a:pPr>
              <a:buNone/>
            </a:pPr>
            <a:r>
              <a:rPr lang="en-US" sz="6000" dirty="0">
                <a:latin typeface=".SF NS"/>
              </a:rPr>
              <a:t>Ani </a:t>
            </a:r>
            <a:r>
              <a:rPr lang="en-US" sz="6000" dirty="0" err="1">
                <a:latin typeface=".SF NS"/>
              </a:rPr>
              <a:t>margish</a:t>
            </a:r>
            <a:r>
              <a:rPr lang="en-US" sz="6000" dirty="0">
                <a:latin typeface=".SF NS"/>
              </a:rPr>
              <a:t> zot </a:t>
            </a:r>
            <a:r>
              <a:rPr lang="en-US" sz="6000" dirty="0" err="1">
                <a:latin typeface=".SF NS"/>
              </a:rPr>
              <a:t>begufi</a:t>
            </a:r>
            <a:r>
              <a:rPr lang="en-US" sz="6000" dirty="0">
                <a:latin typeface=".SF NS"/>
              </a:rPr>
              <a:t>, </a:t>
            </a:r>
          </a:p>
          <a:p>
            <a:pPr>
              <a:buNone/>
            </a:pPr>
            <a:r>
              <a:rPr lang="en-US" sz="6000" dirty="0" err="1">
                <a:latin typeface=".SF NS"/>
              </a:rPr>
              <a:t>beruchi</a:t>
            </a:r>
            <a:r>
              <a:rPr lang="en-US" sz="6000" dirty="0">
                <a:latin typeface=".SF NS"/>
              </a:rPr>
              <a:t>, </a:t>
            </a:r>
            <a:r>
              <a:rPr lang="en-US" sz="6000" dirty="0" err="1">
                <a:latin typeface=".SF NS"/>
              </a:rPr>
              <a:t>benishmati</a:t>
            </a:r>
            <a:r>
              <a:rPr lang="en-US" sz="6000" dirty="0">
                <a:latin typeface=".SF NS"/>
              </a:rPr>
              <a:t>.</a:t>
            </a:r>
          </a:p>
          <a:p>
            <a:pPr>
              <a:buNone/>
            </a:pPr>
            <a:r>
              <a:rPr lang="en-US" sz="6000" dirty="0">
                <a:latin typeface=".SF NS"/>
              </a:rPr>
              <a:t>Ani </a:t>
            </a:r>
            <a:r>
              <a:rPr lang="en-US" sz="6000" dirty="0" err="1">
                <a:latin typeface=".SF NS"/>
              </a:rPr>
              <a:t>margish</a:t>
            </a:r>
            <a:r>
              <a:rPr lang="en-US" sz="6000" dirty="0">
                <a:latin typeface=".SF NS"/>
              </a:rPr>
              <a:t> zot </a:t>
            </a:r>
            <a:r>
              <a:rPr lang="en-US" sz="6000" dirty="0" err="1">
                <a:latin typeface=".SF NS"/>
              </a:rPr>
              <a:t>begufi</a:t>
            </a:r>
            <a:r>
              <a:rPr lang="en-US" sz="6000" dirty="0">
                <a:latin typeface=".SF NS"/>
              </a:rPr>
              <a:t>, </a:t>
            </a:r>
          </a:p>
          <a:p>
            <a:pPr>
              <a:buNone/>
            </a:pPr>
            <a:r>
              <a:rPr lang="en-US" sz="6000" dirty="0" err="1">
                <a:latin typeface=".SF NS"/>
              </a:rPr>
              <a:t>beruchi</a:t>
            </a:r>
            <a:r>
              <a:rPr lang="en-US" sz="6000" dirty="0">
                <a:latin typeface=".SF NS"/>
              </a:rPr>
              <a:t>, </a:t>
            </a:r>
            <a:r>
              <a:rPr lang="en-US" sz="6000" dirty="0" err="1">
                <a:latin typeface=".SF NS"/>
              </a:rPr>
              <a:t>benishmati</a:t>
            </a:r>
            <a:r>
              <a:rPr lang="en-US" sz="6000" dirty="0">
                <a:latin typeface=".SF NS"/>
              </a:rPr>
              <a:t>.</a:t>
            </a:r>
            <a:br>
              <a:rPr lang="en-US" sz="6000" dirty="0">
                <a:latin typeface=".SF NS"/>
              </a:rPr>
            </a:br>
            <a:endParaRPr lang="en-US" sz="6000" dirty="0">
              <a:latin typeface=".SF NS"/>
            </a:endParaRPr>
          </a:p>
        </p:txBody>
      </p:sp>
      <p:sp>
        <p:nvSpPr>
          <p:cNvPr id="5" name="TextBox 4">
            <a:extLst>
              <a:ext uri="{FF2B5EF4-FFF2-40B4-BE49-F238E27FC236}">
                <a16:creationId xmlns:a16="http://schemas.microsoft.com/office/drawing/2014/main" id="{614E0988-ABE3-D9DF-E4B7-A47954276441}"/>
              </a:ext>
            </a:extLst>
          </p:cNvPr>
          <p:cNvSpPr txBox="1"/>
          <p:nvPr/>
        </p:nvSpPr>
        <p:spPr>
          <a:xfrm>
            <a:off x="8292663" y="1"/>
            <a:ext cx="9906000" cy="10248960"/>
          </a:xfrm>
          <a:prstGeom prst="rect">
            <a:avLst/>
          </a:prstGeom>
          <a:noFill/>
        </p:spPr>
        <p:txBody>
          <a:bodyPr wrap="square">
            <a:spAutoFit/>
          </a:bodyPr>
          <a:lstStyle/>
          <a:p>
            <a:pPr>
              <a:buNone/>
            </a:pPr>
            <a:r>
              <a:rPr lang="en-US" sz="6000" i="1" dirty="0">
                <a:latin typeface=".SF NS"/>
              </a:rPr>
              <a:t>min </a:t>
            </a:r>
            <a:r>
              <a:rPr lang="en-US" sz="6000" i="1" dirty="0" err="1">
                <a:latin typeface=".SF NS"/>
              </a:rPr>
              <a:t>hamekori</a:t>
            </a:r>
            <a:r>
              <a:rPr lang="en-US" sz="6000" i="1" dirty="0">
                <a:latin typeface=".SF NS"/>
              </a:rPr>
              <a:t>:</a:t>
            </a:r>
            <a:endParaRPr lang="en-US" sz="6000" dirty="0">
              <a:latin typeface=".SF NS"/>
            </a:endParaRPr>
          </a:p>
          <a:p>
            <a:pPr>
              <a:buNone/>
            </a:pPr>
            <a:r>
              <a:rPr lang="en-US" sz="6000" dirty="0">
                <a:latin typeface=".SF NS"/>
              </a:rPr>
              <a:t>Adamah </a:t>
            </a:r>
            <a:r>
              <a:rPr lang="en-US" sz="6000" dirty="0" err="1">
                <a:latin typeface=".SF NS"/>
              </a:rPr>
              <a:t>yeveshah</a:t>
            </a:r>
            <a:r>
              <a:rPr lang="en-US" sz="6000" dirty="0">
                <a:latin typeface=".SF NS"/>
              </a:rPr>
              <a:t> - </a:t>
            </a:r>
            <a:r>
              <a:rPr lang="en-US" sz="6000" dirty="0" err="1">
                <a:latin typeface=".SF NS"/>
              </a:rPr>
              <a:t>esh</a:t>
            </a:r>
            <a:r>
              <a:rPr lang="en-US" sz="6000" dirty="0">
                <a:latin typeface=".SF NS"/>
              </a:rPr>
              <a:t> cham</a:t>
            </a:r>
          </a:p>
          <a:p>
            <a:pPr>
              <a:buNone/>
            </a:pPr>
            <a:r>
              <a:rPr lang="en-US" sz="6000" dirty="0">
                <a:latin typeface=".SF NS"/>
              </a:rPr>
              <a:t>Ruach </a:t>
            </a:r>
            <a:r>
              <a:rPr lang="en-US" sz="6000" dirty="0" err="1">
                <a:latin typeface=".SF NS"/>
              </a:rPr>
              <a:t>kar</a:t>
            </a:r>
            <a:r>
              <a:rPr lang="en-US" sz="6000" dirty="0">
                <a:latin typeface=".SF NS"/>
              </a:rPr>
              <a:t> - </a:t>
            </a:r>
            <a:r>
              <a:rPr lang="en-US" sz="6000" dirty="0" err="1">
                <a:latin typeface=".SF NS"/>
              </a:rPr>
              <a:t>mayim</a:t>
            </a:r>
            <a:r>
              <a:rPr lang="en-US" sz="6000" dirty="0">
                <a:latin typeface=".SF NS"/>
              </a:rPr>
              <a:t> </a:t>
            </a:r>
            <a:r>
              <a:rPr lang="en-US" sz="6000" dirty="0" err="1">
                <a:latin typeface=".SF NS"/>
              </a:rPr>
              <a:t>amukim</a:t>
            </a:r>
            <a:endParaRPr lang="en-US" sz="6000" dirty="0">
              <a:latin typeface=".SF NS"/>
            </a:endParaRPr>
          </a:p>
          <a:p>
            <a:pPr>
              <a:buNone/>
            </a:pPr>
            <a:r>
              <a:rPr lang="en-US" sz="6000" dirty="0">
                <a:latin typeface=".SF NS"/>
              </a:rPr>
              <a:t>Ani </a:t>
            </a:r>
            <a:r>
              <a:rPr lang="en-US" sz="6000" dirty="0" err="1">
                <a:latin typeface=".SF NS"/>
              </a:rPr>
              <a:t>margish</a:t>
            </a:r>
            <a:r>
              <a:rPr lang="en-US" sz="6000" dirty="0">
                <a:latin typeface=".SF NS"/>
              </a:rPr>
              <a:t> et </a:t>
            </a:r>
            <a:r>
              <a:rPr lang="en-US" sz="6000" dirty="0" err="1">
                <a:latin typeface=".SF NS"/>
              </a:rPr>
              <a:t>zeh</a:t>
            </a:r>
            <a:r>
              <a:rPr lang="en-US" sz="6000" dirty="0">
                <a:latin typeface=".SF NS"/>
              </a:rPr>
              <a:t> be </a:t>
            </a:r>
            <a:r>
              <a:rPr lang="en-US" sz="6000" dirty="0" err="1">
                <a:latin typeface=".SF NS"/>
              </a:rPr>
              <a:t>gufi</a:t>
            </a:r>
            <a:r>
              <a:rPr lang="en-US" sz="6000" dirty="0">
                <a:latin typeface=".SF NS"/>
              </a:rPr>
              <a:t>,</a:t>
            </a:r>
          </a:p>
          <a:p>
            <a:pPr>
              <a:buNone/>
            </a:pPr>
            <a:r>
              <a:rPr lang="en-US" sz="6000" dirty="0">
                <a:latin typeface=".SF NS"/>
              </a:rPr>
              <a:t>Ani </a:t>
            </a:r>
            <a:r>
              <a:rPr lang="en-US" sz="6000" dirty="0" err="1">
                <a:latin typeface=".SF NS"/>
              </a:rPr>
              <a:t>margish</a:t>
            </a:r>
            <a:r>
              <a:rPr lang="en-US" sz="6000" dirty="0">
                <a:latin typeface=".SF NS"/>
              </a:rPr>
              <a:t> et </a:t>
            </a:r>
            <a:r>
              <a:rPr lang="en-US" sz="6000" dirty="0" err="1">
                <a:latin typeface=".SF NS"/>
              </a:rPr>
              <a:t>zeh</a:t>
            </a:r>
            <a:r>
              <a:rPr lang="en-US" sz="6000" dirty="0">
                <a:latin typeface=".SF NS"/>
              </a:rPr>
              <a:t> </a:t>
            </a:r>
            <a:r>
              <a:rPr lang="en-US" sz="6000" dirty="0" err="1">
                <a:latin typeface=".SF NS"/>
              </a:rPr>
              <a:t>benishmati</a:t>
            </a:r>
            <a:r>
              <a:rPr lang="en-US" sz="6000" dirty="0">
                <a:latin typeface=".SF NS"/>
              </a:rPr>
              <a:t>…”</a:t>
            </a:r>
          </a:p>
          <a:p>
            <a:pPr>
              <a:buNone/>
            </a:pPr>
            <a:r>
              <a:rPr lang="en-US" sz="6000" i="1" dirty="0">
                <a:latin typeface=".SF NS"/>
              </a:rPr>
              <a:t>(shir </a:t>
            </a:r>
            <a:r>
              <a:rPr lang="en-US" sz="6000" i="1" dirty="0" err="1">
                <a:latin typeface=".SF NS"/>
              </a:rPr>
              <a:t>asefat</a:t>
            </a:r>
            <a:r>
              <a:rPr lang="en-US" sz="6000" i="1" dirty="0">
                <a:latin typeface=".SF NS"/>
              </a:rPr>
              <a:t> </a:t>
            </a:r>
            <a:r>
              <a:rPr lang="en-US" sz="6000" i="1" dirty="0" err="1">
                <a:latin typeface=".SF NS"/>
              </a:rPr>
              <a:t>keshet</a:t>
            </a:r>
            <a:r>
              <a:rPr lang="en-US" sz="6000" i="1" dirty="0">
                <a:latin typeface=".SF NS"/>
              </a:rPr>
              <a:t>)</a:t>
            </a:r>
          </a:p>
          <a:p>
            <a:pPr>
              <a:buNone/>
            </a:pPr>
            <a:r>
              <a:rPr lang="en-US" sz="6000" dirty="0">
                <a:latin typeface=".SF NS"/>
              </a:rPr>
              <a:t>Love the Earth, Love the Sky</a:t>
            </a:r>
          </a:p>
          <a:p>
            <a:pPr>
              <a:buNone/>
            </a:pPr>
            <a:r>
              <a:rPr lang="en-US" sz="6000" dirty="0">
                <a:latin typeface=".SF NS"/>
              </a:rPr>
              <a:t>Heat of Fire, Drop of Water</a:t>
            </a:r>
          </a:p>
          <a:p>
            <a:pPr>
              <a:buNone/>
            </a:pPr>
            <a:r>
              <a:rPr lang="en-US" sz="6000" dirty="0">
                <a:latin typeface=".SF NS"/>
              </a:rPr>
              <a:t>I can feel it, In my body</a:t>
            </a:r>
          </a:p>
          <a:p>
            <a:pPr>
              <a:buNone/>
            </a:pPr>
            <a:r>
              <a:rPr lang="en-US" sz="6000" dirty="0">
                <a:latin typeface=".SF NS"/>
              </a:rPr>
              <a:t>In my Spirit, and in my soul.</a:t>
            </a:r>
          </a:p>
        </p:txBody>
      </p:sp>
    </p:spTree>
    <p:extLst>
      <p:ext uri="{BB962C8B-B14F-4D97-AF65-F5344CB8AC3E}">
        <p14:creationId xmlns:p14="http://schemas.microsoft.com/office/powerpoint/2010/main" val="4247651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26790" y="4540948"/>
            <a:ext cx="13434420"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Meditation - Intention</a:t>
            </a:r>
          </a:p>
        </p:txBody>
      </p:sp>
      <p:sp>
        <p:nvSpPr>
          <p:cNvPr id="3" name="Freeform 3"/>
          <p:cNvSpPr/>
          <p:nvPr/>
        </p:nvSpPr>
        <p:spPr>
          <a:xfrm>
            <a:off x="7780395" y="1028700"/>
            <a:ext cx="2727210" cy="2102431"/>
          </a:xfrm>
          <a:custGeom>
            <a:avLst/>
            <a:gdLst/>
            <a:ahLst/>
            <a:cxnLst/>
            <a:rect l="l" t="t" r="r" b="b"/>
            <a:pathLst>
              <a:path w="2727210" h="2102431">
                <a:moveTo>
                  <a:pt x="0" y="0"/>
                </a:moveTo>
                <a:lnTo>
                  <a:pt x="2727210" y="0"/>
                </a:lnTo>
                <a:lnTo>
                  <a:pt x="2727210" y="2102431"/>
                </a:lnTo>
                <a:lnTo>
                  <a:pt x="0" y="21024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Freeform 2" descr="A picture containing outdoor, sky, water, sunset  Description automatically generated"/>
          <p:cNvSpPr/>
          <p:nvPr/>
        </p:nvSpPr>
        <p:spPr>
          <a:xfrm>
            <a:off x="482600" y="482600"/>
            <a:ext cx="17322801" cy="9321801"/>
          </a:xfrm>
          <a:custGeom>
            <a:avLst/>
            <a:gdLst/>
            <a:ahLst/>
            <a:cxnLst/>
            <a:rect l="l" t="t" r="r" b="b"/>
            <a:pathLst>
              <a:path w="17322801" h="9321801">
                <a:moveTo>
                  <a:pt x="0" y="0"/>
                </a:moveTo>
                <a:lnTo>
                  <a:pt x="17322800" y="0"/>
                </a:lnTo>
                <a:lnTo>
                  <a:pt x="17322800" y="9321800"/>
                </a:lnTo>
                <a:lnTo>
                  <a:pt x="0" y="9321800"/>
                </a:lnTo>
                <a:lnTo>
                  <a:pt x="0" y="0"/>
                </a:lnTo>
                <a:close/>
              </a:path>
            </a:pathLst>
          </a:custGeom>
          <a:blipFill>
            <a:blip r:embed="rId3"/>
            <a:stretch>
              <a:fillRect t="-39374" b="1"/>
            </a:stretch>
          </a:blipFill>
        </p:spPr>
        <p:txBody>
          <a:bodyPr/>
          <a:lstStyle/>
          <a:p>
            <a:endParaRPr lang="en-US"/>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landscape with trees on a hill&#10;&#10;AI-generated content may be incorrect.">
            <a:extLst>
              <a:ext uri="{FF2B5EF4-FFF2-40B4-BE49-F238E27FC236}">
                <a16:creationId xmlns:a16="http://schemas.microsoft.com/office/drawing/2014/main" id="{F53E85B5-1509-0439-85B7-D43B13DE932B}"/>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923"/>
            <a:ext cx="18287980" cy="10285077"/>
          </a:xfrm>
          <a:prstGeom prst="rect">
            <a:avLst/>
          </a:prstGeom>
        </p:spPr>
      </p:pic>
    </p:spTree>
    <p:extLst>
      <p:ext uri="{BB962C8B-B14F-4D97-AF65-F5344CB8AC3E}">
        <p14:creationId xmlns:p14="http://schemas.microsoft.com/office/powerpoint/2010/main" val="3535702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iver running through a grassy area&#10;&#10;AI-generated content may be incorrect.">
            <a:extLst>
              <a:ext uri="{FF2B5EF4-FFF2-40B4-BE49-F238E27FC236}">
                <a16:creationId xmlns:a16="http://schemas.microsoft.com/office/drawing/2014/main" id="{A83F6A57-ED81-88F4-5977-567C6D23FA12}"/>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l="17778" r="-1" b="-1"/>
          <a:stretch>
            <a:fillRect/>
          </a:stretch>
        </p:blipFill>
        <p:spPr>
          <a:xfrm>
            <a:off x="20" y="10"/>
            <a:ext cx="18287980" cy="10286990"/>
          </a:xfrm>
          <a:prstGeom prst="rect">
            <a:avLst/>
          </a:prstGeom>
        </p:spPr>
      </p:pic>
      <p:sp>
        <p:nvSpPr>
          <p:cNvPr id="2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598" y="2522316"/>
            <a:ext cx="14538960" cy="27432"/>
          </a:xfrm>
          <a:custGeom>
            <a:avLst/>
            <a:gdLst>
              <a:gd name="csX0" fmla="*/ 0 w 14538960"/>
              <a:gd name="csY0" fmla="*/ 0 h 27432"/>
              <a:gd name="csX1" fmla="*/ 546942 w 14538960"/>
              <a:gd name="csY1" fmla="*/ 0 h 27432"/>
              <a:gd name="csX2" fmla="*/ 803104 w 14538960"/>
              <a:gd name="csY2" fmla="*/ 0 h 27432"/>
              <a:gd name="csX3" fmla="*/ 1786215 w 14538960"/>
              <a:gd name="csY3" fmla="*/ 0 h 27432"/>
              <a:gd name="csX4" fmla="*/ 2042378 w 14538960"/>
              <a:gd name="csY4" fmla="*/ 0 h 27432"/>
              <a:gd name="csX5" fmla="*/ 2298540 w 14538960"/>
              <a:gd name="csY5" fmla="*/ 0 h 27432"/>
              <a:gd name="csX6" fmla="*/ 2845482 w 14538960"/>
              <a:gd name="csY6" fmla="*/ 0 h 27432"/>
              <a:gd name="csX7" fmla="*/ 3537814 w 14538960"/>
              <a:gd name="csY7" fmla="*/ 0 h 27432"/>
              <a:gd name="csX8" fmla="*/ 4375535 w 14538960"/>
              <a:gd name="csY8" fmla="*/ 0 h 27432"/>
              <a:gd name="csX9" fmla="*/ 5213256 w 14538960"/>
              <a:gd name="csY9" fmla="*/ 0 h 27432"/>
              <a:gd name="csX10" fmla="*/ 5905587 w 14538960"/>
              <a:gd name="csY10" fmla="*/ 0 h 27432"/>
              <a:gd name="csX11" fmla="*/ 6161750 w 14538960"/>
              <a:gd name="csY11" fmla="*/ 0 h 27432"/>
              <a:gd name="csX12" fmla="*/ 6708692 w 14538960"/>
              <a:gd name="csY12" fmla="*/ 0 h 27432"/>
              <a:gd name="csX13" fmla="*/ 7110244 w 14538960"/>
              <a:gd name="csY13" fmla="*/ 0 h 27432"/>
              <a:gd name="csX14" fmla="*/ 7947965 w 14538960"/>
              <a:gd name="csY14" fmla="*/ 0 h 27432"/>
              <a:gd name="csX15" fmla="*/ 8349517 w 14538960"/>
              <a:gd name="csY15" fmla="*/ 0 h 27432"/>
              <a:gd name="csX16" fmla="*/ 9332628 w 14538960"/>
              <a:gd name="csY16" fmla="*/ 0 h 27432"/>
              <a:gd name="csX17" fmla="*/ 9588790 w 14538960"/>
              <a:gd name="csY17" fmla="*/ 0 h 27432"/>
              <a:gd name="csX18" fmla="*/ 9990343 w 14538960"/>
              <a:gd name="csY18" fmla="*/ 0 h 27432"/>
              <a:gd name="csX19" fmla="*/ 10537284 w 14538960"/>
              <a:gd name="csY19" fmla="*/ 0 h 27432"/>
              <a:gd name="csX20" fmla="*/ 11084226 w 14538960"/>
              <a:gd name="csY20" fmla="*/ 0 h 27432"/>
              <a:gd name="csX21" fmla="*/ 11921947 w 14538960"/>
              <a:gd name="csY21" fmla="*/ 0 h 27432"/>
              <a:gd name="csX22" fmla="*/ 12905058 w 14538960"/>
              <a:gd name="csY22" fmla="*/ 0 h 27432"/>
              <a:gd name="csX23" fmla="*/ 13742779 w 14538960"/>
              <a:gd name="csY23" fmla="*/ 0 h 27432"/>
              <a:gd name="csX24" fmla="*/ 14538960 w 14538960"/>
              <a:gd name="csY24" fmla="*/ 0 h 27432"/>
              <a:gd name="csX25" fmla="*/ 14538960 w 14538960"/>
              <a:gd name="csY25" fmla="*/ 27432 h 27432"/>
              <a:gd name="csX26" fmla="*/ 13701239 w 14538960"/>
              <a:gd name="csY26" fmla="*/ 27432 h 27432"/>
              <a:gd name="csX27" fmla="*/ 12718128 w 14538960"/>
              <a:gd name="csY27" fmla="*/ 27432 h 27432"/>
              <a:gd name="csX28" fmla="*/ 12171187 w 14538960"/>
              <a:gd name="csY28" fmla="*/ 27432 h 27432"/>
              <a:gd name="csX29" fmla="*/ 11333465 w 14538960"/>
              <a:gd name="csY29" fmla="*/ 27432 h 27432"/>
              <a:gd name="csX30" fmla="*/ 10350355 w 14538960"/>
              <a:gd name="csY30" fmla="*/ 27432 h 27432"/>
              <a:gd name="csX31" fmla="*/ 9948803 w 14538960"/>
              <a:gd name="csY31" fmla="*/ 27432 h 27432"/>
              <a:gd name="csX32" fmla="*/ 9111082 w 14538960"/>
              <a:gd name="csY32" fmla="*/ 27432 h 27432"/>
              <a:gd name="csX33" fmla="*/ 8709529 w 14538960"/>
              <a:gd name="csY33" fmla="*/ 27432 h 27432"/>
              <a:gd name="csX34" fmla="*/ 8453367 w 14538960"/>
              <a:gd name="csY34" fmla="*/ 27432 h 27432"/>
              <a:gd name="csX35" fmla="*/ 7761035 w 14538960"/>
              <a:gd name="csY35" fmla="*/ 27432 h 27432"/>
              <a:gd name="csX36" fmla="*/ 7504873 w 14538960"/>
              <a:gd name="csY36" fmla="*/ 27432 h 27432"/>
              <a:gd name="csX37" fmla="*/ 6667152 w 14538960"/>
              <a:gd name="csY37" fmla="*/ 27432 h 27432"/>
              <a:gd name="csX38" fmla="*/ 6120210 w 14538960"/>
              <a:gd name="csY38" fmla="*/ 27432 h 27432"/>
              <a:gd name="csX39" fmla="*/ 5427878 w 14538960"/>
              <a:gd name="csY39" fmla="*/ 27432 h 27432"/>
              <a:gd name="csX40" fmla="*/ 5026326 w 14538960"/>
              <a:gd name="csY40" fmla="*/ 27432 h 27432"/>
              <a:gd name="csX41" fmla="*/ 4333995 w 14538960"/>
              <a:gd name="csY41" fmla="*/ 27432 h 27432"/>
              <a:gd name="csX42" fmla="*/ 3496274 w 14538960"/>
              <a:gd name="csY42" fmla="*/ 27432 h 27432"/>
              <a:gd name="csX43" fmla="*/ 2949332 w 14538960"/>
              <a:gd name="csY43" fmla="*/ 27432 h 27432"/>
              <a:gd name="csX44" fmla="*/ 2111611 w 14538960"/>
              <a:gd name="csY44" fmla="*/ 27432 h 27432"/>
              <a:gd name="csX45" fmla="*/ 1273890 w 14538960"/>
              <a:gd name="csY45" fmla="*/ 27432 h 27432"/>
              <a:gd name="csX46" fmla="*/ 0 w 14538960"/>
              <a:gd name="csY46" fmla="*/ 27432 h 27432"/>
              <a:gd name="csX47" fmla="*/ 0 w 14538960"/>
              <a:gd name="csY47"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4538960" h="27432" fill="none" extrusionOk="0">
                <a:moveTo>
                  <a:pt x="0" y="0"/>
                </a:moveTo>
                <a:cubicBezTo>
                  <a:pt x="210340" y="7152"/>
                  <a:pt x="389375" y="-18002"/>
                  <a:pt x="546942" y="0"/>
                </a:cubicBezTo>
                <a:cubicBezTo>
                  <a:pt x="704509" y="18002"/>
                  <a:pt x="690748" y="1509"/>
                  <a:pt x="803104" y="0"/>
                </a:cubicBezTo>
                <a:cubicBezTo>
                  <a:pt x="915460" y="-1509"/>
                  <a:pt x="1314624" y="-34192"/>
                  <a:pt x="1786215" y="0"/>
                </a:cubicBezTo>
                <a:cubicBezTo>
                  <a:pt x="2257806" y="34192"/>
                  <a:pt x="1939321" y="-8355"/>
                  <a:pt x="2042378" y="0"/>
                </a:cubicBezTo>
                <a:cubicBezTo>
                  <a:pt x="2145435" y="8355"/>
                  <a:pt x="2194038" y="-12235"/>
                  <a:pt x="2298540" y="0"/>
                </a:cubicBezTo>
                <a:cubicBezTo>
                  <a:pt x="2403042" y="12235"/>
                  <a:pt x="2651503" y="-27211"/>
                  <a:pt x="2845482" y="0"/>
                </a:cubicBezTo>
                <a:cubicBezTo>
                  <a:pt x="3039461" y="27211"/>
                  <a:pt x="3376298" y="8796"/>
                  <a:pt x="3537814" y="0"/>
                </a:cubicBezTo>
                <a:cubicBezTo>
                  <a:pt x="3699330" y="-8796"/>
                  <a:pt x="4107298" y="-35844"/>
                  <a:pt x="4375535" y="0"/>
                </a:cubicBezTo>
                <a:cubicBezTo>
                  <a:pt x="4643772" y="35844"/>
                  <a:pt x="4823006" y="25640"/>
                  <a:pt x="5213256" y="0"/>
                </a:cubicBezTo>
                <a:cubicBezTo>
                  <a:pt x="5603506" y="-25640"/>
                  <a:pt x="5756633" y="17423"/>
                  <a:pt x="5905587" y="0"/>
                </a:cubicBezTo>
                <a:cubicBezTo>
                  <a:pt x="6054541" y="-17423"/>
                  <a:pt x="6080314" y="1552"/>
                  <a:pt x="6161750" y="0"/>
                </a:cubicBezTo>
                <a:cubicBezTo>
                  <a:pt x="6243186" y="-1552"/>
                  <a:pt x="6471173" y="9277"/>
                  <a:pt x="6708692" y="0"/>
                </a:cubicBezTo>
                <a:cubicBezTo>
                  <a:pt x="6946211" y="-9277"/>
                  <a:pt x="6994151" y="-12524"/>
                  <a:pt x="7110244" y="0"/>
                </a:cubicBezTo>
                <a:cubicBezTo>
                  <a:pt x="7226337" y="12524"/>
                  <a:pt x="7744878" y="17954"/>
                  <a:pt x="7947965" y="0"/>
                </a:cubicBezTo>
                <a:cubicBezTo>
                  <a:pt x="8151052" y="-17954"/>
                  <a:pt x="8173559" y="-9604"/>
                  <a:pt x="8349517" y="0"/>
                </a:cubicBezTo>
                <a:cubicBezTo>
                  <a:pt x="8525475" y="9604"/>
                  <a:pt x="9041469" y="-40823"/>
                  <a:pt x="9332628" y="0"/>
                </a:cubicBezTo>
                <a:cubicBezTo>
                  <a:pt x="9623787" y="40823"/>
                  <a:pt x="9533288" y="-7422"/>
                  <a:pt x="9588790" y="0"/>
                </a:cubicBezTo>
                <a:cubicBezTo>
                  <a:pt x="9644292" y="7422"/>
                  <a:pt x="9795392" y="-11669"/>
                  <a:pt x="9990343" y="0"/>
                </a:cubicBezTo>
                <a:cubicBezTo>
                  <a:pt x="10185294" y="11669"/>
                  <a:pt x="10273641" y="4949"/>
                  <a:pt x="10537284" y="0"/>
                </a:cubicBezTo>
                <a:cubicBezTo>
                  <a:pt x="10800927" y="-4949"/>
                  <a:pt x="10940181" y="-20043"/>
                  <a:pt x="11084226" y="0"/>
                </a:cubicBezTo>
                <a:cubicBezTo>
                  <a:pt x="11228271" y="20043"/>
                  <a:pt x="11738053" y="26110"/>
                  <a:pt x="11921947" y="0"/>
                </a:cubicBezTo>
                <a:cubicBezTo>
                  <a:pt x="12105841" y="-26110"/>
                  <a:pt x="12626673" y="4249"/>
                  <a:pt x="12905058" y="0"/>
                </a:cubicBezTo>
                <a:cubicBezTo>
                  <a:pt x="13183443" y="-4249"/>
                  <a:pt x="13508037" y="40598"/>
                  <a:pt x="13742779" y="0"/>
                </a:cubicBezTo>
                <a:cubicBezTo>
                  <a:pt x="13977521" y="-40598"/>
                  <a:pt x="14313955" y="-31901"/>
                  <a:pt x="14538960" y="0"/>
                </a:cubicBezTo>
                <a:cubicBezTo>
                  <a:pt x="14538722" y="12598"/>
                  <a:pt x="14539856" y="20112"/>
                  <a:pt x="14538960" y="27432"/>
                </a:cubicBezTo>
                <a:cubicBezTo>
                  <a:pt x="14127905" y="24310"/>
                  <a:pt x="13970758" y="29225"/>
                  <a:pt x="13701239" y="27432"/>
                </a:cubicBezTo>
                <a:cubicBezTo>
                  <a:pt x="13431720" y="25639"/>
                  <a:pt x="13150116" y="32347"/>
                  <a:pt x="12718128" y="27432"/>
                </a:cubicBezTo>
                <a:cubicBezTo>
                  <a:pt x="12286140" y="22517"/>
                  <a:pt x="12439910" y="35511"/>
                  <a:pt x="12171187" y="27432"/>
                </a:cubicBezTo>
                <a:cubicBezTo>
                  <a:pt x="11902464" y="19353"/>
                  <a:pt x="11680256" y="51184"/>
                  <a:pt x="11333465" y="27432"/>
                </a:cubicBezTo>
                <a:cubicBezTo>
                  <a:pt x="10986674" y="3680"/>
                  <a:pt x="10784081" y="16698"/>
                  <a:pt x="10350355" y="27432"/>
                </a:cubicBezTo>
                <a:cubicBezTo>
                  <a:pt x="9916629" y="38167"/>
                  <a:pt x="10086489" y="18029"/>
                  <a:pt x="9948803" y="27432"/>
                </a:cubicBezTo>
                <a:cubicBezTo>
                  <a:pt x="9811117" y="36835"/>
                  <a:pt x="9420794" y="12020"/>
                  <a:pt x="9111082" y="27432"/>
                </a:cubicBezTo>
                <a:cubicBezTo>
                  <a:pt x="8801370" y="42844"/>
                  <a:pt x="8889644" y="37034"/>
                  <a:pt x="8709529" y="27432"/>
                </a:cubicBezTo>
                <a:cubicBezTo>
                  <a:pt x="8529414" y="17830"/>
                  <a:pt x="8561908" y="33931"/>
                  <a:pt x="8453367" y="27432"/>
                </a:cubicBezTo>
                <a:cubicBezTo>
                  <a:pt x="8344826" y="20933"/>
                  <a:pt x="8025285" y="48791"/>
                  <a:pt x="7761035" y="27432"/>
                </a:cubicBezTo>
                <a:cubicBezTo>
                  <a:pt x="7496785" y="6073"/>
                  <a:pt x="7559666" y="24077"/>
                  <a:pt x="7504873" y="27432"/>
                </a:cubicBezTo>
                <a:cubicBezTo>
                  <a:pt x="7450080" y="30787"/>
                  <a:pt x="6879878" y="57189"/>
                  <a:pt x="6667152" y="27432"/>
                </a:cubicBezTo>
                <a:cubicBezTo>
                  <a:pt x="6454426" y="-2325"/>
                  <a:pt x="6293175" y="21070"/>
                  <a:pt x="6120210" y="27432"/>
                </a:cubicBezTo>
                <a:cubicBezTo>
                  <a:pt x="5947245" y="33794"/>
                  <a:pt x="5604402" y="28454"/>
                  <a:pt x="5427878" y="27432"/>
                </a:cubicBezTo>
                <a:cubicBezTo>
                  <a:pt x="5251354" y="26410"/>
                  <a:pt x="5123349" y="44536"/>
                  <a:pt x="5026326" y="27432"/>
                </a:cubicBezTo>
                <a:cubicBezTo>
                  <a:pt x="4929303" y="10328"/>
                  <a:pt x="4597022" y="10097"/>
                  <a:pt x="4333995" y="27432"/>
                </a:cubicBezTo>
                <a:cubicBezTo>
                  <a:pt x="4070968" y="44767"/>
                  <a:pt x="3694403" y="18581"/>
                  <a:pt x="3496274" y="27432"/>
                </a:cubicBezTo>
                <a:cubicBezTo>
                  <a:pt x="3298145" y="36283"/>
                  <a:pt x="3130412" y="43912"/>
                  <a:pt x="2949332" y="27432"/>
                </a:cubicBezTo>
                <a:cubicBezTo>
                  <a:pt x="2768252" y="10952"/>
                  <a:pt x="2526580" y="38333"/>
                  <a:pt x="2111611" y="27432"/>
                </a:cubicBezTo>
                <a:cubicBezTo>
                  <a:pt x="1696642" y="16531"/>
                  <a:pt x="1576722" y="15780"/>
                  <a:pt x="1273890" y="27432"/>
                </a:cubicBezTo>
                <a:cubicBezTo>
                  <a:pt x="971058" y="39084"/>
                  <a:pt x="491377" y="22155"/>
                  <a:pt x="0" y="27432"/>
                </a:cubicBezTo>
                <a:cubicBezTo>
                  <a:pt x="-1285" y="14455"/>
                  <a:pt x="602" y="7744"/>
                  <a:pt x="0" y="0"/>
                </a:cubicBezTo>
                <a:close/>
              </a:path>
              <a:path w="14538960" h="27432" stroke="0" extrusionOk="0">
                <a:moveTo>
                  <a:pt x="0" y="0"/>
                </a:moveTo>
                <a:cubicBezTo>
                  <a:pt x="171547" y="-16675"/>
                  <a:pt x="313460" y="-885"/>
                  <a:pt x="401552" y="0"/>
                </a:cubicBezTo>
                <a:cubicBezTo>
                  <a:pt x="489644" y="885"/>
                  <a:pt x="546767" y="-6427"/>
                  <a:pt x="657715" y="0"/>
                </a:cubicBezTo>
                <a:cubicBezTo>
                  <a:pt x="768663" y="6427"/>
                  <a:pt x="961910" y="12497"/>
                  <a:pt x="1059267" y="0"/>
                </a:cubicBezTo>
                <a:cubicBezTo>
                  <a:pt x="1156624" y="-12497"/>
                  <a:pt x="1534766" y="-8897"/>
                  <a:pt x="1751599" y="0"/>
                </a:cubicBezTo>
                <a:cubicBezTo>
                  <a:pt x="1968432" y="8897"/>
                  <a:pt x="2269954" y="36360"/>
                  <a:pt x="2589320" y="0"/>
                </a:cubicBezTo>
                <a:cubicBezTo>
                  <a:pt x="2908686" y="-36360"/>
                  <a:pt x="3280956" y="5410"/>
                  <a:pt x="3572430" y="0"/>
                </a:cubicBezTo>
                <a:cubicBezTo>
                  <a:pt x="3863904" y="-5410"/>
                  <a:pt x="4109899" y="41466"/>
                  <a:pt x="4555541" y="0"/>
                </a:cubicBezTo>
                <a:cubicBezTo>
                  <a:pt x="5001183" y="-41466"/>
                  <a:pt x="4845945" y="24752"/>
                  <a:pt x="5102483" y="0"/>
                </a:cubicBezTo>
                <a:cubicBezTo>
                  <a:pt x="5359021" y="-24752"/>
                  <a:pt x="5662448" y="36649"/>
                  <a:pt x="5940204" y="0"/>
                </a:cubicBezTo>
                <a:cubicBezTo>
                  <a:pt x="6217960" y="-36649"/>
                  <a:pt x="6434481" y="1172"/>
                  <a:pt x="6632535" y="0"/>
                </a:cubicBezTo>
                <a:cubicBezTo>
                  <a:pt x="6830589" y="-1172"/>
                  <a:pt x="7016470" y="10391"/>
                  <a:pt x="7179477" y="0"/>
                </a:cubicBezTo>
                <a:cubicBezTo>
                  <a:pt x="7342484" y="-10391"/>
                  <a:pt x="7744209" y="35400"/>
                  <a:pt x="8017198" y="0"/>
                </a:cubicBezTo>
                <a:cubicBezTo>
                  <a:pt x="8290187" y="-35400"/>
                  <a:pt x="8213775" y="3275"/>
                  <a:pt x="8273361" y="0"/>
                </a:cubicBezTo>
                <a:cubicBezTo>
                  <a:pt x="8332947" y="-3275"/>
                  <a:pt x="8657489" y="21026"/>
                  <a:pt x="8820302" y="0"/>
                </a:cubicBezTo>
                <a:cubicBezTo>
                  <a:pt x="8983115" y="-21026"/>
                  <a:pt x="9246448" y="-33480"/>
                  <a:pt x="9512634" y="0"/>
                </a:cubicBezTo>
                <a:cubicBezTo>
                  <a:pt x="9778820" y="33480"/>
                  <a:pt x="10022070" y="-35955"/>
                  <a:pt x="10350355" y="0"/>
                </a:cubicBezTo>
                <a:cubicBezTo>
                  <a:pt x="10678640" y="35955"/>
                  <a:pt x="10760576" y="15004"/>
                  <a:pt x="11042686" y="0"/>
                </a:cubicBezTo>
                <a:cubicBezTo>
                  <a:pt x="11324796" y="-15004"/>
                  <a:pt x="11644984" y="7543"/>
                  <a:pt x="12025797" y="0"/>
                </a:cubicBezTo>
                <a:cubicBezTo>
                  <a:pt x="12406610" y="-7543"/>
                  <a:pt x="12191696" y="-427"/>
                  <a:pt x="12281960" y="0"/>
                </a:cubicBezTo>
                <a:cubicBezTo>
                  <a:pt x="12372224" y="427"/>
                  <a:pt x="12764434" y="-267"/>
                  <a:pt x="12974291" y="0"/>
                </a:cubicBezTo>
                <a:cubicBezTo>
                  <a:pt x="13184148" y="267"/>
                  <a:pt x="13148706" y="1432"/>
                  <a:pt x="13230454" y="0"/>
                </a:cubicBezTo>
                <a:cubicBezTo>
                  <a:pt x="13312202" y="-1432"/>
                  <a:pt x="14004478" y="-56309"/>
                  <a:pt x="14538960" y="0"/>
                </a:cubicBezTo>
                <a:cubicBezTo>
                  <a:pt x="14537653" y="5668"/>
                  <a:pt x="14538155" y="16003"/>
                  <a:pt x="14538960" y="27432"/>
                </a:cubicBezTo>
                <a:cubicBezTo>
                  <a:pt x="14438623" y="24645"/>
                  <a:pt x="14219137" y="40253"/>
                  <a:pt x="14137408" y="27432"/>
                </a:cubicBezTo>
                <a:cubicBezTo>
                  <a:pt x="14055679" y="14611"/>
                  <a:pt x="13974566" y="37490"/>
                  <a:pt x="13881245" y="27432"/>
                </a:cubicBezTo>
                <a:cubicBezTo>
                  <a:pt x="13787924" y="17374"/>
                  <a:pt x="13602758" y="10627"/>
                  <a:pt x="13479693" y="27432"/>
                </a:cubicBezTo>
                <a:cubicBezTo>
                  <a:pt x="13356628" y="44237"/>
                  <a:pt x="13053100" y="5185"/>
                  <a:pt x="12641972" y="27432"/>
                </a:cubicBezTo>
                <a:cubicBezTo>
                  <a:pt x="12230844" y="49679"/>
                  <a:pt x="12121541" y="34156"/>
                  <a:pt x="11658861" y="27432"/>
                </a:cubicBezTo>
                <a:cubicBezTo>
                  <a:pt x="11196181" y="20708"/>
                  <a:pt x="11410691" y="26551"/>
                  <a:pt x="11257309" y="27432"/>
                </a:cubicBezTo>
                <a:cubicBezTo>
                  <a:pt x="11103927" y="28313"/>
                  <a:pt x="10877807" y="38643"/>
                  <a:pt x="10564978" y="27432"/>
                </a:cubicBezTo>
                <a:cubicBezTo>
                  <a:pt x="10252149" y="16221"/>
                  <a:pt x="10300357" y="40716"/>
                  <a:pt x="10163425" y="27432"/>
                </a:cubicBezTo>
                <a:cubicBezTo>
                  <a:pt x="10026493" y="14148"/>
                  <a:pt x="9636169" y="8455"/>
                  <a:pt x="9325704" y="27432"/>
                </a:cubicBezTo>
                <a:cubicBezTo>
                  <a:pt x="9015239" y="46409"/>
                  <a:pt x="8952808" y="27783"/>
                  <a:pt x="8778763" y="27432"/>
                </a:cubicBezTo>
                <a:cubicBezTo>
                  <a:pt x="8604718" y="27081"/>
                  <a:pt x="8560124" y="30442"/>
                  <a:pt x="8377210" y="27432"/>
                </a:cubicBezTo>
                <a:cubicBezTo>
                  <a:pt x="8194296" y="24422"/>
                  <a:pt x="8221364" y="31264"/>
                  <a:pt x="8121048" y="27432"/>
                </a:cubicBezTo>
                <a:cubicBezTo>
                  <a:pt x="8020732" y="23600"/>
                  <a:pt x="7735062" y="13059"/>
                  <a:pt x="7428716" y="27432"/>
                </a:cubicBezTo>
                <a:cubicBezTo>
                  <a:pt x="7122370" y="41805"/>
                  <a:pt x="6869723" y="9486"/>
                  <a:pt x="6590995" y="27432"/>
                </a:cubicBezTo>
                <a:cubicBezTo>
                  <a:pt x="6312267" y="45378"/>
                  <a:pt x="6138833" y="54957"/>
                  <a:pt x="5898664" y="27432"/>
                </a:cubicBezTo>
                <a:cubicBezTo>
                  <a:pt x="5658495" y="-93"/>
                  <a:pt x="5246625" y="-6102"/>
                  <a:pt x="4915553" y="27432"/>
                </a:cubicBezTo>
                <a:cubicBezTo>
                  <a:pt x="4584481" y="60966"/>
                  <a:pt x="4527187" y="16101"/>
                  <a:pt x="4368611" y="27432"/>
                </a:cubicBezTo>
                <a:cubicBezTo>
                  <a:pt x="4210035" y="38763"/>
                  <a:pt x="4167259" y="33973"/>
                  <a:pt x="4112449" y="27432"/>
                </a:cubicBezTo>
                <a:cubicBezTo>
                  <a:pt x="4057639" y="20891"/>
                  <a:pt x="3934518" y="23534"/>
                  <a:pt x="3856286" y="27432"/>
                </a:cubicBezTo>
                <a:cubicBezTo>
                  <a:pt x="3778054" y="31330"/>
                  <a:pt x="3212679" y="1371"/>
                  <a:pt x="3018565" y="27432"/>
                </a:cubicBezTo>
                <a:cubicBezTo>
                  <a:pt x="2824451" y="53493"/>
                  <a:pt x="2650101" y="32365"/>
                  <a:pt x="2326234" y="27432"/>
                </a:cubicBezTo>
                <a:cubicBezTo>
                  <a:pt x="2002367" y="22499"/>
                  <a:pt x="1782353" y="63313"/>
                  <a:pt x="1343123" y="27432"/>
                </a:cubicBezTo>
                <a:cubicBezTo>
                  <a:pt x="903893" y="-8449"/>
                  <a:pt x="995288" y="14816"/>
                  <a:pt x="650792" y="27432"/>
                </a:cubicBezTo>
                <a:cubicBezTo>
                  <a:pt x="306296" y="40048"/>
                  <a:pt x="183840" y="32184"/>
                  <a:pt x="0" y="27432"/>
                </a:cubicBezTo>
                <a:cubicBezTo>
                  <a:pt x="841" y="19035"/>
                  <a:pt x="-1184" y="10383"/>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997DC83-0799-CA6B-81ED-3CEE3592A1DD}"/>
              </a:ext>
            </a:extLst>
          </p:cNvPr>
          <p:cNvSpPr txBox="1"/>
          <p:nvPr/>
        </p:nvSpPr>
        <p:spPr>
          <a:xfrm>
            <a:off x="1257300" y="3006669"/>
            <a:ext cx="15773400" cy="6265345"/>
          </a:xfrm>
          <a:prstGeom prst="rect">
            <a:avLst/>
          </a:prstGeom>
        </p:spPr>
        <p:txBody>
          <a:bodyPr vert="horz" lIns="91440" tIns="45720" rIns="91440" bIns="45720" rtlCol="0">
            <a:normAutofit/>
          </a:bodyPr>
          <a:lstStyle/>
          <a:p>
            <a:pPr>
              <a:lnSpc>
                <a:spcPct val="90000"/>
              </a:lnSpc>
              <a:spcAft>
                <a:spcPts val="600"/>
              </a:spcAft>
            </a:pPr>
            <a:r>
              <a:rPr lang="en-US" sz="5000" dirty="0">
                <a:solidFill>
                  <a:schemeClr val="bg1"/>
                </a:solidFill>
              </a:rPr>
              <a:t>Love the Earth, Love the Sky</a:t>
            </a:r>
          </a:p>
          <a:p>
            <a:pPr>
              <a:lnSpc>
                <a:spcPct val="90000"/>
              </a:lnSpc>
              <a:spcAft>
                <a:spcPts val="600"/>
              </a:spcAft>
            </a:pPr>
            <a:r>
              <a:rPr lang="en-US" sz="5000" dirty="0">
                <a:solidFill>
                  <a:schemeClr val="bg1"/>
                </a:solidFill>
              </a:rPr>
              <a:t>Heat of Fire, Drop of Water</a:t>
            </a:r>
          </a:p>
          <a:p>
            <a:pPr>
              <a:lnSpc>
                <a:spcPct val="90000"/>
              </a:lnSpc>
              <a:spcAft>
                <a:spcPts val="600"/>
              </a:spcAft>
            </a:pPr>
            <a:r>
              <a:rPr lang="en-US" sz="5000" dirty="0">
                <a:solidFill>
                  <a:schemeClr val="bg1"/>
                </a:solidFill>
              </a:rPr>
              <a:t>I can feel it, In my body</a:t>
            </a:r>
          </a:p>
          <a:p>
            <a:pPr>
              <a:lnSpc>
                <a:spcPct val="90000"/>
              </a:lnSpc>
              <a:spcAft>
                <a:spcPts val="600"/>
              </a:spcAft>
            </a:pPr>
            <a:r>
              <a:rPr lang="en-US" sz="5000" dirty="0">
                <a:solidFill>
                  <a:schemeClr val="bg1"/>
                </a:solidFill>
              </a:rPr>
              <a:t>In my Spirit, and in my soul.</a:t>
            </a:r>
          </a:p>
        </p:txBody>
      </p:sp>
    </p:spTree>
    <p:extLst>
      <p:ext uri="{BB962C8B-B14F-4D97-AF65-F5344CB8AC3E}">
        <p14:creationId xmlns:p14="http://schemas.microsoft.com/office/powerpoint/2010/main" val="1842398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634" y="1924050"/>
            <a:ext cx="16230600" cy="7334250"/>
          </a:xfrm>
          <a:prstGeom prst="rect">
            <a:avLst/>
          </a:prstGeom>
        </p:spPr>
        <p:txBody>
          <a:bodyPr lIns="0" tIns="0" rIns="0" bIns="0" rtlCol="0" anchor="t">
            <a:spAutoFit/>
          </a:bodyPr>
          <a:lstStyle/>
          <a:p>
            <a:pPr algn="ctr">
              <a:lnSpc>
                <a:spcPts val="5759"/>
              </a:lnSpc>
            </a:pPr>
            <a:r>
              <a:rPr lang="en-US" sz="4800" spc="44">
                <a:solidFill>
                  <a:srgbClr val="181F52"/>
                </a:solidFill>
                <a:latin typeface="Arial"/>
                <a:ea typeface="Arial"/>
                <a:cs typeface="Arial"/>
                <a:sym typeface="Arial"/>
              </a:rPr>
              <a:t>There will be</a:t>
            </a:r>
          </a:p>
          <a:p>
            <a:pPr algn="ctr">
              <a:lnSpc>
                <a:spcPts val="5759"/>
              </a:lnSpc>
            </a:pPr>
            <a:r>
              <a:rPr lang="en-US" sz="4800" spc="44">
                <a:solidFill>
                  <a:srgbClr val="181F52"/>
                </a:solidFill>
                <a:latin typeface="Arial"/>
                <a:ea typeface="Arial"/>
                <a:cs typeface="Arial"/>
                <a:sym typeface="Arial"/>
              </a:rPr>
              <a:t>There will be</a:t>
            </a:r>
          </a:p>
          <a:p>
            <a:pPr algn="ctr">
              <a:lnSpc>
                <a:spcPts val="5759"/>
              </a:lnSpc>
            </a:pPr>
            <a:r>
              <a:rPr lang="en-US" sz="4800" spc="44">
                <a:solidFill>
                  <a:srgbClr val="181F52"/>
                </a:solidFill>
                <a:latin typeface="Arial"/>
                <a:ea typeface="Arial"/>
                <a:cs typeface="Arial"/>
                <a:sym typeface="Arial"/>
              </a:rPr>
              <a:t>There will be light (repeat)</a:t>
            </a:r>
          </a:p>
          <a:p>
            <a:pPr algn="ctr">
              <a:lnSpc>
                <a:spcPts val="5759"/>
              </a:lnSpc>
            </a:pPr>
            <a:r>
              <a:rPr lang="en-US" sz="4800" spc="44">
                <a:solidFill>
                  <a:srgbClr val="181F52"/>
                </a:solidFill>
                <a:latin typeface="Arial"/>
                <a:ea typeface="Arial"/>
                <a:cs typeface="Arial"/>
                <a:sym typeface="Arial"/>
              </a:rPr>
              <a:t>Wash me away til all that’s left is love</a:t>
            </a:r>
          </a:p>
          <a:p>
            <a:pPr algn="ctr">
              <a:lnSpc>
                <a:spcPts val="5759"/>
              </a:lnSpc>
            </a:pPr>
            <a:r>
              <a:rPr lang="en-US" sz="4800" spc="44">
                <a:solidFill>
                  <a:srgbClr val="181F52"/>
                </a:solidFill>
                <a:latin typeface="Arial"/>
                <a:ea typeface="Arial"/>
                <a:cs typeface="Arial"/>
                <a:sym typeface="Arial"/>
              </a:rPr>
              <a:t>Great Spirit (repeat from top)</a:t>
            </a:r>
          </a:p>
          <a:p>
            <a:pPr algn="ctr">
              <a:lnSpc>
                <a:spcPts val="5759"/>
              </a:lnSpc>
            </a:pPr>
            <a:r>
              <a:rPr lang="en-US" sz="4800" spc="44">
                <a:solidFill>
                  <a:srgbClr val="181F52"/>
                </a:solidFill>
                <a:latin typeface="Arial"/>
                <a:ea typeface="Arial"/>
                <a:cs typeface="Arial"/>
                <a:sym typeface="Arial"/>
              </a:rPr>
              <a:t>Al Takshu L’vavchem, Al Takshu L’vavchem</a:t>
            </a:r>
          </a:p>
          <a:p>
            <a:pPr algn="ctr">
              <a:lnSpc>
                <a:spcPts val="5759"/>
              </a:lnSpc>
            </a:pPr>
            <a:r>
              <a:rPr lang="en-US" sz="4800" spc="44">
                <a:solidFill>
                  <a:srgbClr val="181F52"/>
                </a:solidFill>
                <a:latin typeface="Arial"/>
                <a:ea typeface="Arial"/>
                <a:cs typeface="Arial"/>
                <a:sym typeface="Arial"/>
              </a:rPr>
              <a:t>Open your heart to this moment</a:t>
            </a:r>
          </a:p>
          <a:p>
            <a:pPr algn="ctr">
              <a:lnSpc>
                <a:spcPts val="5759"/>
              </a:lnSpc>
            </a:pPr>
            <a:r>
              <a:rPr lang="en-US" sz="4800" spc="44">
                <a:solidFill>
                  <a:srgbClr val="181F52"/>
                </a:solidFill>
                <a:latin typeface="Arial"/>
                <a:ea typeface="Arial"/>
                <a:cs typeface="Arial"/>
                <a:sym typeface="Arial"/>
              </a:rPr>
              <a:t>Open your heart to this moment,</a:t>
            </a:r>
          </a:p>
          <a:p>
            <a:pPr algn="ctr">
              <a:lnSpc>
                <a:spcPts val="5759"/>
              </a:lnSpc>
            </a:pPr>
            <a:r>
              <a:rPr lang="en-US" sz="4800" spc="44">
                <a:solidFill>
                  <a:srgbClr val="181F52"/>
                </a:solidFill>
                <a:latin typeface="Arial"/>
                <a:ea typeface="Arial"/>
                <a:cs typeface="Arial"/>
                <a:sym typeface="Arial"/>
              </a:rPr>
              <a:t>This moment</a:t>
            </a:r>
          </a:p>
          <a:p>
            <a:pPr algn="ctr">
              <a:lnSpc>
                <a:spcPts val="5759"/>
              </a:lnSpc>
            </a:pPr>
            <a:endParaRPr lang="en-US" sz="4800" spc="44">
              <a:solidFill>
                <a:srgbClr val="181F52"/>
              </a:solidFill>
              <a:latin typeface="Arial"/>
              <a:ea typeface="Arial"/>
              <a:cs typeface="Arial"/>
              <a:sym typeface="Arial"/>
            </a:endParaRPr>
          </a:p>
        </p:txBody>
      </p:sp>
      <p:sp>
        <p:nvSpPr>
          <p:cNvPr id="3" name="Freeform 3"/>
          <p:cNvSpPr/>
          <p:nvPr/>
        </p:nvSpPr>
        <p:spPr>
          <a:xfrm>
            <a:off x="-3086100" y="-3760096"/>
            <a:ext cx="8229600" cy="82296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5246371" y="686298"/>
            <a:ext cx="7795258" cy="958215"/>
          </a:xfrm>
          <a:prstGeom prst="rect">
            <a:avLst/>
          </a:prstGeom>
        </p:spPr>
        <p:txBody>
          <a:bodyPr lIns="0" tIns="0" rIns="0" bIns="0" rtlCol="0" anchor="t">
            <a:spAutoFit/>
          </a:bodyPr>
          <a:lstStyle/>
          <a:p>
            <a:pPr algn="ctr">
              <a:lnSpc>
                <a:spcPts val="6480"/>
              </a:lnSpc>
            </a:pPr>
            <a:r>
              <a:rPr lang="en-US" sz="6000" b="1" spc="-36">
                <a:solidFill>
                  <a:srgbClr val="181F52"/>
                </a:solidFill>
                <a:latin typeface="Arial Bold"/>
                <a:ea typeface="Arial Bold"/>
                <a:cs typeface="Arial Bold"/>
                <a:sym typeface="Arial Bold"/>
              </a:rPr>
              <a:t>There will be light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48590" y="2276475"/>
            <a:ext cx="17990820" cy="5610225"/>
          </a:xfrm>
          <a:prstGeom prst="rect">
            <a:avLst/>
          </a:prstGeom>
        </p:spPr>
        <p:txBody>
          <a:bodyPr lIns="0" tIns="0" rIns="0" bIns="0" rtlCol="0" anchor="t">
            <a:spAutoFit/>
          </a:bodyPr>
          <a:lstStyle/>
          <a:p>
            <a:pPr algn="ctr">
              <a:lnSpc>
                <a:spcPts val="7200"/>
              </a:lnSpc>
            </a:pPr>
            <a:r>
              <a:rPr lang="en-US" sz="6000" b="1" spc="56" dirty="0" err="1">
                <a:solidFill>
                  <a:srgbClr val="181F52"/>
                </a:solidFill>
                <a:latin typeface="Arial Bold"/>
                <a:ea typeface="Arial Bold"/>
                <a:cs typeface="Arial Bold"/>
                <a:sym typeface="Arial Bold"/>
              </a:rPr>
              <a:t>Yarutz</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Avdach</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K’mo</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Ayal</a:t>
            </a:r>
            <a:endParaRPr lang="en-US" sz="6000" b="1" spc="56" dirty="0">
              <a:solidFill>
                <a:srgbClr val="181F52"/>
              </a:solidFill>
              <a:latin typeface="Arial Bold"/>
              <a:ea typeface="Arial Bold"/>
              <a:cs typeface="Arial Bold"/>
              <a:sym typeface="Arial Bold"/>
            </a:endParaRPr>
          </a:p>
          <a:p>
            <a:pPr algn="ctr">
              <a:lnSpc>
                <a:spcPts val="7200"/>
              </a:lnSpc>
            </a:pPr>
            <a:r>
              <a:rPr lang="en-US" sz="6000" b="1" spc="56" dirty="0" err="1">
                <a:solidFill>
                  <a:srgbClr val="181F52"/>
                </a:solidFill>
                <a:latin typeface="Arial Bold"/>
                <a:ea typeface="Arial Bold"/>
                <a:cs typeface="Arial Bold"/>
                <a:sym typeface="Arial Bold"/>
              </a:rPr>
              <a:t>Yishtachaveh</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mool</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Hadarach</a:t>
            </a:r>
            <a:endParaRPr lang="en-US" sz="6000" b="1" spc="56" dirty="0">
              <a:solidFill>
                <a:srgbClr val="181F52"/>
              </a:solidFill>
              <a:latin typeface="Arial Bold"/>
              <a:ea typeface="Arial Bold"/>
              <a:cs typeface="Arial Bold"/>
              <a:sym typeface="Arial Bold"/>
            </a:endParaRPr>
          </a:p>
          <a:p>
            <a:pPr algn="ctr">
              <a:lnSpc>
                <a:spcPts val="7200"/>
              </a:lnSpc>
            </a:pPr>
            <a:r>
              <a:rPr lang="en-US" sz="6000" b="1" spc="56" dirty="0">
                <a:solidFill>
                  <a:srgbClr val="181F52"/>
                </a:solidFill>
                <a:latin typeface="Arial Bold"/>
                <a:ea typeface="Arial Bold"/>
                <a:cs typeface="Arial Bold"/>
                <a:sym typeface="Arial Bold"/>
              </a:rPr>
              <a:t>Like a deer I will Run</a:t>
            </a:r>
          </a:p>
          <a:p>
            <a:pPr algn="ctr">
              <a:lnSpc>
                <a:spcPts val="7200"/>
              </a:lnSpc>
            </a:pPr>
            <a:r>
              <a:rPr lang="en-US" sz="6000" b="1" spc="56" dirty="0">
                <a:solidFill>
                  <a:srgbClr val="181F52"/>
                </a:solidFill>
                <a:latin typeface="Arial Bold"/>
                <a:ea typeface="Arial Bold"/>
                <a:cs typeface="Arial Bold"/>
                <a:sym typeface="Arial Bold"/>
              </a:rPr>
              <a:t>To fall in prayer before Your Beauty</a:t>
            </a:r>
          </a:p>
          <a:p>
            <a:pPr algn="ctr">
              <a:lnSpc>
                <a:spcPts val="7200"/>
              </a:lnSpc>
            </a:pPr>
            <a:r>
              <a:rPr lang="en-US" sz="6000" b="1" spc="56" dirty="0" err="1">
                <a:solidFill>
                  <a:srgbClr val="181F52"/>
                </a:solidFill>
                <a:latin typeface="Arial Bold"/>
                <a:ea typeface="Arial Bold"/>
                <a:cs typeface="Arial Bold"/>
                <a:sym typeface="Arial Bold"/>
              </a:rPr>
              <a:t>Yarutz</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Avdach</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K’mo</a:t>
            </a:r>
            <a:r>
              <a:rPr lang="en-US" sz="6000" b="1" spc="56" dirty="0">
                <a:solidFill>
                  <a:srgbClr val="181F52"/>
                </a:solidFill>
                <a:latin typeface="Arial Bold"/>
                <a:ea typeface="Arial Bold"/>
                <a:cs typeface="Arial Bold"/>
                <a:sym typeface="Arial Bold"/>
              </a:rPr>
              <a:t> </a:t>
            </a:r>
            <a:r>
              <a:rPr lang="en-US" sz="6000" b="1" spc="56" dirty="0" err="1">
                <a:solidFill>
                  <a:srgbClr val="181F52"/>
                </a:solidFill>
                <a:latin typeface="Arial Bold"/>
                <a:ea typeface="Arial Bold"/>
                <a:cs typeface="Arial Bold"/>
                <a:sym typeface="Arial Bold"/>
              </a:rPr>
              <a:t>Ayal</a:t>
            </a:r>
            <a:r>
              <a:rPr lang="en-US" sz="6000" b="1" spc="56" dirty="0">
                <a:solidFill>
                  <a:srgbClr val="181F52"/>
                </a:solidFill>
                <a:latin typeface="Arial Bold"/>
                <a:ea typeface="Arial Bold"/>
                <a:cs typeface="Arial Bold"/>
                <a:sym typeface="Arial Bold"/>
              </a:rPr>
              <a:t>  </a:t>
            </a:r>
          </a:p>
          <a:p>
            <a:pPr algn="ctr">
              <a:lnSpc>
                <a:spcPts val="7200"/>
              </a:lnSpc>
            </a:pPr>
            <a:r>
              <a:rPr lang="en-US" sz="6000" b="1" spc="56" dirty="0">
                <a:solidFill>
                  <a:srgbClr val="181F52"/>
                </a:solidFill>
                <a:latin typeface="Arial Bold"/>
                <a:ea typeface="Arial Bold"/>
                <a:cs typeface="Arial Bold"/>
                <a:sym typeface="Arial Bold"/>
              </a:rPr>
              <a:t>Like a deer I will Run to you…..</a:t>
            </a:r>
          </a:p>
        </p:txBody>
      </p:sp>
      <p:sp>
        <p:nvSpPr>
          <p:cNvPr id="4" name="TextBox 4"/>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4380" y="2790825"/>
            <a:ext cx="16524920" cy="4591050"/>
          </a:xfrm>
          <a:prstGeom prst="rect">
            <a:avLst/>
          </a:prstGeom>
        </p:spPr>
        <p:txBody>
          <a:bodyPr lIns="0" tIns="0" rIns="0" bIns="0" rtlCol="0" anchor="t">
            <a:spAutoFit/>
          </a:bodyPr>
          <a:lstStyle/>
          <a:p>
            <a:pPr algn="ctr">
              <a:lnSpc>
                <a:spcPts val="7080"/>
              </a:lnSpc>
            </a:pPr>
            <a:r>
              <a:rPr lang="en-US" sz="5900" b="1" spc="55" dirty="0">
                <a:solidFill>
                  <a:srgbClr val="181F52"/>
                </a:solidFill>
                <a:latin typeface="Arial Bold"/>
                <a:ea typeface="Arial Bold"/>
                <a:cs typeface="Arial Bold"/>
                <a:sym typeface="Arial Bold"/>
              </a:rPr>
              <a:t>My eyes are damp with the Nectar of Hashem</a:t>
            </a:r>
          </a:p>
          <a:p>
            <a:pPr algn="ctr">
              <a:lnSpc>
                <a:spcPts val="7080"/>
              </a:lnSpc>
            </a:pPr>
            <a:r>
              <a:rPr lang="en-US" sz="5900" b="1" spc="55" dirty="0">
                <a:solidFill>
                  <a:srgbClr val="181F52"/>
                </a:solidFill>
                <a:latin typeface="Arial Bold"/>
                <a:ea typeface="Arial Bold"/>
                <a:cs typeface="Arial Bold"/>
                <a:sym typeface="Arial Bold"/>
              </a:rPr>
              <a:t>My eyes are damp with the Nectar of God</a:t>
            </a:r>
          </a:p>
          <a:p>
            <a:pPr algn="ctr">
              <a:lnSpc>
                <a:spcPts val="7080"/>
              </a:lnSpc>
            </a:pPr>
            <a:r>
              <a:rPr lang="en-US" sz="5900" b="1" spc="55" dirty="0">
                <a:solidFill>
                  <a:srgbClr val="181F52"/>
                </a:solidFill>
                <a:latin typeface="Arial Bold"/>
                <a:ea typeface="Arial Bold"/>
                <a:cs typeface="Arial Bold"/>
                <a:sym typeface="Arial Bold"/>
              </a:rPr>
              <a:t>This Soul is filled with  Love</a:t>
            </a:r>
          </a:p>
          <a:p>
            <a:pPr algn="ctr">
              <a:lnSpc>
                <a:spcPts val="7080"/>
              </a:lnSpc>
            </a:pPr>
            <a:r>
              <a:rPr lang="en-US" sz="5900" b="1" spc="55" dirty="0">
                <a:solidFill>
                  <a:srgbClr val="181F52"/>
                </a:solidFill>
                <a:latin typeface="Arial Bold"/>
                <a:ea typeface="Arial Bold"/>
                <a:cs typeface="Arial Bold"/>
                <a:sym typeface="Arial Bold"/>
              </a:rPr>
              <a:t>My Heart has been touched with the Touchstone</a:t>
            </a:r>
          </a:p>
        </p:txBody>
      </p:sp>
      <p:sp>
        <p:nvSpPr>
          <p:cNvPr id="3" name="TextBox 3"/>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
        <p:nvSpPr>
          <p:cNvPr id="4" name="Freeform 4"/>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343150"/>
            <a:ext cx="16128404" cy="5486400"/>
          </a:xfrm>
          <a:prstGeom prst="rect">
            <a:avLst/>
          </a:prstGeom>
        </p:spPr>
        <p:txBody>
          <a:bodyPr lIns="0" tIns="0" rIns="0" bIns="0" rtlCol="0" anchor="t">
            <a:spAutoFit/>
          </a:bodyPr>
          <a:lstStyle/>
          <a:p>
            <a:pPr algn="ctr">
              <a:lnSpc>
                <a:spcPts val="7080"/>
              </a:lnSpc>
            </a:pPr>
            <a:r>
              <a:rPr lang="en-US" sz="5900" b="1" spc="55" dirty="0">
                <a:solidFill>
                  <a:srgbClr val="181F52"/>
                </a:solidFill>
                <a:latin typeface="Arial Bold"/>
                <a:ea typeface="Arial Bold"/>
                <a:cs typeface="Arial Bold"/>
                <a:sym typeface="Arial Bold"/>
              </a:rPr>
              <a:t>And Found to be Pure</a:t>
            </a:r>
          </a:p>
          <a:p>
            <a:pPr algn="ctr">
              <a:lnSpc>
                <a:spcPts val="7080"/>
              </a:lnSpc>
            </a:pPr>
            <a:r>
              <a:rPr lang="en-US" sz="5900" b="1" spc="53" dirty="0">
                <a:solidFill>
                  <a:srgbClr val="181F52"/>
                </a:solidFill>
                <a:latin typeface="Arial Bold"/>
                <a:ea typeface="Arial Bold"/>
                <a:cs typeface="Arial Bold"/>
                <a:sym typeface="Arial Bold"/>
              </a:rPr>
              <a:t>Through God, I am colored</a:t>
            </a:r>
          </a:p>
          <a:p>
            <a:pPr algn="ctr">
              <a:lnSpc>
                <a:spcPts val="7080"/>
              </a:lnSpc>
            </a:pPr>
            <a:r>
              <a:rPr lang="en-US" sz="5900" b="1" spc="55" dirty="0">
                <a:solidFill>
                  <a:srgbClr val="181F52"/>
                </a:solidFill>
                <a:latin typeface="Arial Bold"/>
                <a:ea typeface="Arial Bold"/>
                <a:cs typeface="Arial Bold"/>
                <a:sym typeface="Arial Bold"/>
              </a:rPr>
              <a:t>a Deep Crimson</a:t>
            </a:r>
          </a:p>
          <a:p>
            <a:pPr algn="ctr">
              <a:lnSpc>
                <a:spcPts val="7080"/>
              </a:lnSpc>
            </a:pPr>
            <a:r>
              <a:rPr lang="en-US" sz="5900" b="1" spc="53" dirty="0">
                <a:solidFill>
                  <a:srgbClr val="181F52"/>
                </a:solidFill>
                <a:latin typeface="Arial Bold"/>
                <a:ea typeface="Arial Bold"/>
                <a:cs typeface="Arial Bold"/>
                <a:sym typeface="Arial Bold"/>
              </a:rPr>
              <a:t>This body and mind are wet with </a:t>
            </a:r>
          </a:p>
          <a:p>
            <a:pPr algn="ctr">
              <a:lnSpc>
                <a:spcPts val="7080"/>
              </a:lnSpc>
            </a:pPr>
            <a:r>
              <a:rPr lang="en-US" sz="5900" b="1" spc="55" dirty="0">
                <a:solidFill>
                  <a:srgbClr val="181F52"/>
                </a:solidFill>
                <a:latin typeface="Arial Bold"/>
                <a:ea typeface="Arial Bold"/>
                <a:cs typeface="Arial Bold"/>
                <a:sym typeface="Arial Bold"/>
              </a:rPr>
              <a:t>the Love of God</a:t>
            </a:r>
          </a:p>
          <a:p>
            <a:pPr algn="ctr">
              <a:lnSpc>
                <a:spcPts val="7080"/>
              </a:lnSpc>
            </a:pPr>
            <a:r>
              <a:rPr lang="en-US" sz="5900" b="1" spc="55" dirty="0">
                <a:solidFill>
                  <a:srgbClr val="181F52"/>
                </a:solidFill>
                <a:latin typeface="Arial Bold"/>
                <a:ea typeface="Arial Bold"/>
                <a:cs typeface="Arial Bold"/>
                <a:sym typeface="Arial Bold"/>
              </a:rPr>
              <a:t>We have been drenched in God’s Fragrance</a:t>
            </a:r>
          </a:p>
        </p:txBody>
      </p:sp>
      <p:sp>
        <p:nvSpPr>
          <p:cNvPr id="3" name="TextBox 3"/>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
        <p:nvSpPr>
          <p:cNvPr id="4" name="Freeform 4"/>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27717" y="2733675"/>
            <a:ext cx="15832566" cy="4695825"/>
          </a:xfrm>
          <a:prstGeom prst="rect">
            <a:avLst/>
          </a:prstGeom>
        </p:spPr>
        <p:txBody>
          <a:bodyPr lIns="0" tIns="0" rIns="0" bIns="0" rtlCol="0" anchor="t">
            <a:spAutoFit/>
          </a:bodyPr>
          <a:lstStyle/>
          <a:p>
            <a:pPr algn="ctr">
              <a:lnSpc>
                <a:spcPts val="7200"/>
              </a:lnSpc>
            </a:pPr>
            <a:r>
              <a:rPr lang="en-US" sz="6000" b="1" spc="56" dirty="0">
                <a:solidFill>
                  <a:srgbClr val="181F52"/>
                </a:solidFill>
                <a:latin typeface="Arial Bold"/>
                <a:ea typeface="Arial Bold"/>
                <a:cs typeface="Arial Bold"/>
                <a:sym typeface="Arial Bold"/>
              </a:rPr>
              <a:t>And this life of ours has been blessed</a:t>
            </a:r>
          </a:p>
          <a:p>
            <a:pPr algn="ctr">
              <a:lnSpc>
                <a:spcPts val="7200"/>
              </a:lnSpc>
            </a:pPr>
            <a:r>
              <a:rPr lang="en-US" sz="6000" b="1" spc="54" dirty="0">
                <a:solidFill>
                  <a:srgbClr val="181F52"/>
                </a:solidFill>
                <a:latin typeface="Arial Bold"/>
                <a:ea typeface="Arial Bold"/>
                <a:cs typeface="Arial Bold"/>
                <a:sym typeface="Arial Bold"/>
              </a:rPr>
              <a:t>The song of God’s Love is like </a:t>
            </a:r>
          </a:p>
          <a:p>
            <a:pPr algn="ctr">
              <a:lnSpc>
                <a:spcPts val="7200"/>
              </a:lnSpc>
            </a:pPr>
            <a:r>
              <a:rPr lang="en-US" sz="6000" b="1" spc="56" dirty="0">
                <a:solidFill>
                  <a:srgbClr val="181F52"/>
                </a:solidFill>
                <a:latin typeface="Arial Bold"/>
                <a:ea typeface="Arial Bold"/>
                <a:cs typeface="Arial Bold"/>
                <a:sym typeface="Arial Bold"/>
              </a:rPr>
              <a:t>a piercing arrow</a:t>
            </a:r>
          </a:p>
          <a:p>
            <a:pPr algn="ctr">
              <a:lnSpc>
                <a:spcPts val="7200"/>
              </a:lnSpc>
            </a:pPr>
            <a:r>
              <a:rPr lang="en-US" sz="6000" b="1" spc="56" dirty="0">
                <a:solidFill>
                  <a:srgbClr val="181F52"/>
                </a:solidFill>
                <a:latin typeface="Arial Bold"/>
                <a:ea typeface="Arial Bold"/>
                <a:cs typeface="Arial Bold"/>
                <a:sym typeface="Arial Bold"/>
              </a:rPr>
              <a:t>It has struck deep into my Heart</a:t>
            </a:r>
          </a:p>
          <a:p>
            <a:pPr algn="ctr">
              <a:lnSpc>
                <a:spcPts val="7200"/>
              </a:lnSpc>
            </a:pPr>
            <a:r>
              <a:rPr lang="en-US" sz="6000" b="1" spc="56" dirty="0">
                <a:solidFill>
                  <a:srgbClr val="181F52"/>
                </a:solidFill>
                <a:latin typeface="Arial Bold"/>
                <a:ea typeface="Arial Bold"/>
                <a:cs typeface="Arial Bold"/>
                <a:sym typeface="Arial Bold"/>
              </a:rPr>
              <a:t>Those who have felt this Love know how…</a:t>
            </a:r>
          </a:p>
        </p:txBody>
      </p:sp>
      <p:sp>
        <p:nvSpPr>
          <p:cNvPr id="3" name="TextBox 3"/>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
        <p:nvSpPr>
          <p:cNvPr id="4" name="Freeform 4"/>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12300" y="2276475"/>
            <a:ext cx="15463400" cy="5610225"/>
          </a:xfrm>
          <a:prstGeom prst="rect">
            <a:avLst/>
          </a:prstGeom>
        </p:spPr>
        <p:txBody>
          <a:bodyPr lIns="0" tIns="0" rIns="0" bIns="0" rtlCol="0" anchor="t">
            <a:spAutoFit/>
          </a:bodyPr>
          <a:lstStyle/>
          <a:p>
            <a:pPr algn="ctr">
              <a:lnSpc>
                <a:spcPts val="7200"/>
              </a:lnSpc>
            </a:pPr>
            <a:r>
              <a:rPr lang="en-US" sz="6000" b="1" spc="54" dirty="0">
                <a:solidFill>
                  <a:srgbClr val="181F52"/>
                </a:solidFill>
                <a:latin typeface="Arial Bold"/>
                <a:ea typeface="Arial Bold"/>
                <a:cs typeface="Arial Bold"/>
                <a:sym typeface="Arial Bold"/>
              </a:rPr>
              <a:t>to withstand it</a:t>
            </a:r>
          </a:p>
          <a:p>
            <a:pPr algn="ctr">
              <a:lnSpc>
                <a:spcPts val="7200"/>
              </a:lnSpc>
            </a:pPr>
            <a:r>
              <a:rPr lang="en-US" sz="6000" b="1" spc="56" dirty="0">
                <a:solidFill>
                  <a:srgbClr val="181F52"/>
                </a:solidFill>
                <a:latin typeface="Arial Bold"/>
                <a:ea typeface="Arial Bold"/>
                <a:cs typeface="Arial Bold"/>
                <a:sym typeface="Arial Bold"/>
              </a:rPr>
              <a:t>The one who frees their soul while yet alive</a:t>
            </a:r>
          </a:p>
          <a:p>
            <a:pPr algn="ctr">
              <a:lnSpc>
                <a:spcPts val="7200"/>
              </a:lnSpc>
            </a:pPr>
            <a:r>
              <a:rPr lang="en-US" sz="6000" b="1" spc="56" dirty="0">
                <a:solidFill>
                  <a:srgbClr val="181F52"/>
                </a:solidFill>
                <a:latin typeface="Arial Bold"/>
                <a:ea typeface="Arial Bold"/>
                <a:cs typeface="Arial Bold"/>
                <a:sym typeface="Arial Bold"/>
              </a:rPr>
              <a:t>Has achieved Liberation in their lifetime</a:t>
            </a:r>
          </a:p>
          <a:p>
            <a:pPr algn="ctr">
              <a:lnSpc>
                <a:spcPts val="7200"/>
              </a:lnSpc>
            </a:pPr>
            <a:r>
              <a:rPr lang="en-US" sz="6000" b="1" spc="56" dirty="0">
                <a:solidFill>
                  <a:srgbClr val="181F52"/>
                </a:solidFill>
                <a:latin typeface="Arial Bold"/>
                <a:ea typeface="Arial Bold"/>
                <a:cs typeface="Arial Bold"/>
                <a:sym typeface="Arial Bold"/>
              </a:rPr>
              <a:t>Oh God make thy student  to meet with the True teacher</a:t>
            </a:r>
          </a:p>
        </p:txBody>
      </p:sp>
      <p:sp>
        <p:nvSpPr>
          <p:cNvPr id="3" name="TextBox 3"/>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
        <p:nvSpPr>
          <p:cNvPr id="4" name="Freeform 4"/>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20340" y="3149485"/>
            <a:ext cx="12847320" cy="3781425"/>
          </a:xfrm>
          <a:prstGeom prst="rect">
            <a:avLst/>
          </a:prstGeom>
        </p:spPr>
        <p:txBody>
          <a:bodyPr lIns="0" tIns="0" rIns="0" bIns="0" rtlCol="0" anchor="t">
            <a:spAutoFit/>
          </a:bodyPr>
          <a:lstStyle/>
          <a:p>
            <a:pPr algn="ctr">
              <a:lnSpc>
                <a:spcPts val="7200"/>
              </a:lnSpc>
            </a:pPr>
            <a:r>
              <a:rPr lang="en-US" sz="6000" b="1" spc="56" dirty="0">
                <a:solidFill>
                  <a:srgbClr val="181F52"/>
                </a:solidFill>
                <a:latin typeface="Arial Bold"/>
                <a:ea typeface="Arial Bold"/>
                <a:cs typeface="Arial Bold"/>
                <a:sym typeface="Arial Bold"/>
              </a:rPr>
              <a:t>So I can cross the deep ocean</a:t>
            </a:r>
          </a:p>
          <a:p>
            <a:pPr algn="ctr">
              <a:lnSpc>
                <a:spcPts val="7200"/>
              </a:lnSpc>
            </a:pPr>
            <a:r>
              <a:rPr lang="en-US" sz="6000" b="1" spc="56" dirty="0">
                <a:solidFill>
                  <a:srgbClr val="181F52"/>
                </a:solidFill>
                <a:latin typeface="Arial Bold"/>
                <a:ea typeface="Arial Bold"/>
                <a:cs typeface="Arial Bold"/>
                <a:sym typeface="Arial Bold"/>
              </a:rPr>
              <a:t>So they can cross the deep ocean</a:t>
            </a:r>
          </a:p>
          <a:p>
            <a:pPr algn="ctr">
              <a:lnSpc>
                <a:spcPts val="7200"/>
              </a:lnSpc>
            </a:pPr>
            <a:r>
              <a:rPr lang="en-US" sz="6000" b="1" spc="56" dirty="0">
                <a:solidFill>
                  <a:srgbClr val="181F52"/>
                </a:solidFill>
                <a:latin typeface="Arial Bold"/>
                <a:ea typeface="Arial Bold"/>
                <a:cs typeface="Arial Bold"/>
                <a:sym typeface="Arial Bold"/>
              </a:rPr>
              <a:t>So we can cross the deep ocean of the world</a:t>
            </a:r>
          </a:p>
        </p:txBody>
      </p:sp>
      <p:sp>
        <p:nvSpPr>
          <p:cNvPr id="3" name="Freeform 3"/>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a:solidFill>
                  <a:srgbClr val="181F52"/>
                </a:solidFill>
                <a:latin typeface="Arimo Bold"/>
                <a:ea typeface="Arimo Bold"/>
                <a:cs typeface="Arimo Bold"/>
                <a:sym typeface="Arimo Bold"/>
              </a:rPr>
              <a:t>K’mo Ayal</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8161" y="7100682"/>
            <a:ext cx="4851678" cy="2461588"/>
          </a:xfrm>
          <a:custGeom>
            <a:avLst/>
            <a:gdLst/>
            <a:ahLst/>
            <a:cxnLst/>
            <a:rect l="l" t="t" r="r" b="b"/>
            <a:pathLst>
              <a:path w="4851678" h="2461588">
                <a:moveTo>
                  <a:pt x="0" y="0"/>
                </a:moveTo>
                <a:lnTo>
                  <a:pt x="4851678" y="0"/>
                </a:lnTo>
                <a:lnTo>
                  <a:pt x="4851678" y="2461588"/>
                </a:lnTo>
                <a:lnTo>
                  <a:pt x="0" y="2461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847837" y="1819275"/>
            <a:ext cx="16592327" cy="6524625"/>
          </a:xfrm>
          <a:prstGeom prst="rect">
            <a:avLst/>
          </a:prstGeom>
        </p:spPr>
        <p:txBody>
          <a:bodyPr lIns="0" tIns="0" rIns="0" bIns="0" rtlCol="0" anchor="t">
            <a:spAutoFit/>
          </a:bodyPr>
          <a:lstStyle/>
          <a:p>
            <a:pPr algn="ctr">
              <a:lnSpc>
                <a:spcPts val="7200"/>
              </a:lnSpc>
            </a:pPr>
            <a:r>
              <a:rPr lang="en-US" sz="6000" b="1" spc="56" dirty="0">
                <a:solidFill>
                  <a:srgbClr val="181F52"/>
                </a:solidFill>
                <a:latin typeface="Arial Bold"/>
                <a:ea typeface="Arial Bold"/>
                <a:cs typeface="Arial Bold"/>
                <a:sym typeface="Arial Bold"/>
              </a:rPr>
              <a:t>My eyes are damp with the Nectar of Hashem</a:t>
            </a:r>
          </a:p>
          <a:p>
            <a:pPr algn="ctr">
              <a:lnSpc>
                <a:spcPts val="7200"/>
              </a:lnSpc>
            </a:pPr>
            <a:r>
              <a:rPr lang="en-US" sz="6000" b="1" spc="56" dirty="0">
                <a:solidFill>
                  <a:srgbClr val="181F52"/>
                </a:solidFill>
                <a:latin typeface="Arial Bold"/>
                <a:ea typeface="Arial Bold"/>
                <a:cs typeface="Arial Bold"/>
                <a:sym typeface="Arial Bold"/>
              </a:rPr>
              <a:t>My eyes are damp with the Nectar of God</a:t>
            </a:r>
          </a:p>
          <a:p>
            <a:pPr algn="ctr">
              <a:lnSpc>
                <a:spcPts val="7200"/>
              </a:lnSpc>
            </a:pPr>
            <a:r>
              <a:rPr lang="en-US" sz="6000" b="1" spc="56" dirty="0">
                <a:solidFill>
                  <a:srgbClr val="181F52"/>
                </a:solidFill>
                <a:latin typeface="Arial Bold"/>
                <a:ea typeface="Arial Bold"/>
                <a:cs typeface="Arial Bold"/>
                <a:sym typeface="Arial Bold"/>
              </a:rPr>
              <a:t> </a:t>
            </a:r>
          </a:p>
          <a:p>
            <a:pPr algn="ctr">
              <a:lnSpc>
                <a:spcPts val="7200"/>
              </a:lnSpc>
            </a:pPr>
            <a:r>
              <a:rPr lang="en-US" sz="6000" b="1" spc="56" dirty="0">
                <a:solidFill>
                  <a:srgbClr val="181F52"/>
                </a:solidFill>
                <a:latin typeface="Arial Bold"/>
                <a:ea typeface="Arial Bold"/>
                <a:cs typeface="Arial Bold"/>
                <a:sym typeface="Arial Bold"/>
              </a:rPr>
              <a:t> </a:t>
            </a:r>
          </a:p>
          <a:p>
            <a:pPr algn="ctr">
              <a:lnSpc>
                <a:spcPts val="7200"/>
              </a:lnSpc>
            </a:pPr>
            <a:r>
              <a:rPr lang="en-US" sz="6000" b="1" spc="56" dirty="0">
                <a:solidFill>
                  <a:srgbClr val="181F52"/>
                </a:solidFill>
                <a:latin typeface="Arial Bold"/>
                <a:ea typeface="Arial Bold"/>
                <a:cs typeface="Arial Bold"/>
                <a:sym typeface="Arial Bold"/>
              </a:rPr>
              <a:t>Music by Singh Kaur Khalsa </a:t>
            </a:r>
          </a:p>
          <a:p>
            <a:pPr algn="ctr">
              <a:lnSpc>
                <a:spcPts val="7200"/>
              </a:lnSpc>
            </a:pPr>
            <a:r>
              <a:rPr lang="en-US" sz="6000" b="1" spc="56" dirty="0">
                <a:solidFill>
                  <a:srgbClr val="181F52"/>
                </a:solidFill>
                <a:latin typeface="Arial Bold"/>
                <a:ea typeface="Arial Bold"/>
                <a:cs typeface="Arial Bold"/>
                <a:sym typeface="Arial Bold"/>
              </a:rPr>
              <a:t>Adopted by Rabbi Marc </a:t>
            </a:r>
            <a:r>
              <a:rPr lang="en-US" sz="6000" b="1" spc="56" dirty="0" err="1">
                <a:solidFill>
                  <a:srgbClr val="181F52"/>
                </a:solidFill>
                <a:latin typeface="Arial Bold"/>
                <a:ea typeface="Arial Bold"/>
                <a:cs typeface="Arial Bold"/>
                <a:sym typeface="Arial Bold"/>
              </a:rPr>
              <a:t>Labowitz</a:t>
            </a:r>
            <a:r>
              <a:rPr lang="en-US" sz="6000" b="1" spc="56" dirty="0">
                <a:solidFill>
                  <a:srgbClr val="181F52"/>
                </a:solidFill>
                <a:latin typeface="Arial Bold"/>
                <a:ea typeface="Arial Bold"/>
                <a:cs typeface="Arial Bold"/>
                <a:sym typeface="Arial Bold"/>
              </a:rPr>
              <a:t> </a:t>
            </a:r>
          </a:p>
        </p:txBody>
      </p:sp>
      <p:sp>
        <p:nvSpPr>
          <p:cNvPr id="4" name="TextBox 4"/>
          <p:cNvSpPr txBox="1"/>
          <p:nvPr/>
        </p:nvSpPr>
        <p:spPr>
          <a:xfrm>
            <a:off x="2891790" y="680215"/>
            <a:ext cx="12504420" cy="1409700"/>
          </a:xfrm>
          <a:prstGeom prst="rect">
            <a:avLst/>
          </a:prstGeom>
        </p:spPr>
        <p:txBody>
          <a:bodyPr lIns="0" tIns="0" rIns="0" bIns="0" rtlCol="0" anchor="t">
            <a:spAutoFit/>
          </a:bodyPr>
          <a:lstStyle/>
          <a:p>
            <a:pPr algn="ctr">
              <a:lnSpc>
                <a:spcPts val="10800"/>
              </a:lnSpc>
            </a:pPr>
            <a:r>
              <a:rPr lang="en-US" sz="9000" b="1" dirty="0" err="1">
                <a:solidFill>
                  <a:srgbClr val="181F52"/>
                </a:solidFill>
                <a:latin typeface="Arimo Bold"/>
                <a:ea typeface="Arimo Bold"/>
                <a:cs typeface="Arimo Bold"/>
                <a:sym typeface="Arimo Bold"/>
              </a:rPr>
              <a:t>K’mo</a:t>
            </a:r>
            <a:r>
              <a:rPr lang="en-US" sz="9000" b="1" dirty="0">
                <a:solidFill>
                  <a:srgbClr val="181F52"/>
                </a:solidFill>
                <a:latin typeface="Arimo Bold"/>
                <a:ea typeface="Arimo Bold"/>
                <a:cs typeface="Arimo Bold"/>
                <a:sym typeface="Arimo Bold"/>
              </a:rPr>
              <a:t> </a:t>
            </a:r>
            <a:r>
              <a:rPr lang="en-US" sz="9000" b="1" dirty="0" err="1">
                <a:solidFill>
                  <a:srgbClr val="181F52"/>
                </a:solidFill>
                <a:latin typeface="Arimo Bold"/>
                <a:ea typeface="Arimo Bold"/>
                <a:cs typeface="Arimo Bold"/>
                <a:sym typeface="Arimo Bold"/>
              </a:rPr>
              <a:t>Ayal</a:t>
            </a:r>
            <a:endParaRPr lang="en-US" sz="9000" b="1" dirty="0">
              <a:solidFill>
                <a:srgbClr val="181F52"/>
              </a:solidFill>
              <a:latin typeface="Arimo Bold"/>
              <a:ea typeface="Arimo Bold"/>
              <a:cs typeface="Arimo Bold"/>
              <a:sym typeface="Arimo Bold"/>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BF8B-521F-4A0C-AA1C-663677FBF7BD}"/>
              </a:ext>
            </a:extLst>
          </p:cNvPr>
          <p:cNvSpPr>
            <a:spLocks noGrp="1"/>
          </p:cNvSpPr>
          <p:nvPr>
            <p:ph type="title"/>
          </p:nvPr>
        </p:nvSpPr>
        <p:spPr>
          <a:xfrm>
            <a:off x="685800"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Create a Sabbath Intention  - Part I</a:t>
            </a:r>
          </a:p>
        </p:txBody>
      </p:sp>
      <p:sp>
        <p:nvSpPr>
          <p:cNvPr id="3" name="Content Placeholder 2">
            <a:extLst>
              <a:ext uri="{FF2B5EF4-FFF2-40B4-BE49-F238E27FC236}">
                <a16:creationId xmlns:a16="http://schemas.microsoft.com/office/drawing/2014/main" id="{F42FFB72-8348-5CDF-32D7-A996FFE79A75}"/>
              </a:ext>
            </a:extLst>
          </p:cNvPr>
          <p:cNvSpPr>
            <a:spLocks noGrp="1"/>
          </p:cNvSpPr>
          <p:nvPr>
            <p:ph idx="1"/>
          </p:nvPr>
        </p:nvSpPr>
        <p:spPr>
          <a:xfrm>
            <a:off x="1257300" y="1663196"/>
            <a:ext cx="15773400" cy="6527007"/>
          </a:xfrm>
        </p:spPr>
        <p:txBody>
          <a:bodyPr/>
          <a:lstStyle/>
          <a:p>
            <a:pPr marL="0" indent="0" algn="r">
              <a:buNone/>
            </a:pPr>
            <a:r>
              <a:rPr lang="he-IL" dirty="0">
                <a:solidFill>
                  <a:srgbClr val="C00000"/>
                </a:solidFill>
                <a:cs typeface="+mj-cs"/>
              </a:rPr>
              <a:t>לְכוּ נְרַנְּנָה לַיהֹוָה נָרִיעָה לְצוּר יִשְׁעֵנוּ: נְקַדְּמָה פָנָיו בְּתוֹדָה בִּזְמִרוֹת נָרִיעַ לוֹ: כִּי אֵל גָּדוֹל יְהֹוָה וּמֶלֶךְ גָּדוֹל עַל כָּל </a:t>
            </a:r>
            <a:r>
              <a:rPr lang="he-IL" dirty="0" err="1">
                <a:solidFill>
                  <a:srgbClr val="C00000"/>
                </a:solidFill>
                <a:cs typeface="+mj-cs"/>
              </a:rPr>
              <a:t>אֱלֹהִים</a:t>
            </a:r>
            <a:r>
              <a:rPr lang="he-IL" dirty="0">
                <a:solidFill>
                  <a:srgbClr val="C00000"/>
                </a:solidFill>
                <a:cs typeface="+mj-cs"/>
              </a:rPr>
              <a:t>: אֲשֶׁר בְּיָדוֹ מֶחְקְרֵי אָרֶץ וְתוֹעֲפוֹת הָרִים לוֹ: אֲשֶׁר לוֹ הַיָּם וְהוּא עָשָׂהוּ וְיַבֶּשֶׁת יָדָיו יָצָרוּ: בֹּאוֹ </a:t>
            </a:r>
            <a:r>
              <a:rPr lang="he-IL" dirty="0" err="1">
                <a:solidFill>
                  <a:srgbClr val="C00000"/>
                </a:solidFill>
                <a:cs typeface="+mj-cs"/>
              </a:rPr>
              <a:t>נִשְׁתַּחֲוֶה</a:t>
            </a:r>
            <a:r>
              <a:rPr lang="he-IL" dirty="0">
                <a:solidFill>
                  <a:srgbClr val="C00000"/>
                </a:solidFill>
                <a:cs typeface="+mj-cs"/>
              </a:rPr>
              <a:t> וְנִכְרָעָה נִבְרְכָה לִפְנֵי יְהֹוָה עֹשֵׂנוּ: </a:t>
            </a:r>
            <a:r>
              <a:rPr lang="he-IL" dirty="0">
                <a:cs typeface="+mj-cs"/>
              </a:rPr>
              <a:t>כִּי הוּא </a:t>
            </a:r>
            <a:r>
              <a:rPr lang="he-IL" dirty="0" err="1">
                <a:cs typeface="+mj-cs"/>
              </a:rPr>
              <a:t>אֱלֹהֵינו</a:t>
            </a:r>
            <a:r>
              <a:rPr lang="he-IL" dirty="0">
                <a:cs typeface="+mj-cs"/>
              </a:rPr>
              <a:t>ּ וַאֲנַחְנוּ עַם מַרְעִיתוֹ וְצֹאן יָדוֹ הַיּוֹם אִם </a:t>
            </a:r>
            <a:r>
              <a:rPr lang="he-IL" dirty="0" err="1">
                <a:cs typeface="+mj-cs"/>
              </a:rPr>
              <a:t>בְּקֹלו</a:t>
            </a:r>
            <a:r>
              <a:rPr lang="he-IL" dirty="0">
                <a:cs typeface="+mj-cs"/>
              </a:rPr>
              <a:t>ֹ תִשְׁמָעוּ: אַל תַּקְשׁוּ לְבַבְכֶם כִּמְרִיבָה כְּיוֹם מַסָּה בַּמִּדְבָּר: אֲשֶׁר נִסּוּנִי אֲבוֹתֵיכֶם בְּחָנוּנִי גַּם רָאוּ פָעֳלִי: אַרְבָּעִים שָׁנָה </a:t>
            </a:r>
            <a:r>
              <a:rPr lang="he-IL" dirty="0" err="1">
                <a:cs typeface="+mj-cs"/>
              </a:rPr>
              <a:t>אָקוּט</a:t>
            </a:r>
            <a:r>
              <a:rPr lang="he-IL" dirty="0">
                <a:cs typeface="+mj-cs"/>
              </a:rPr>
              <a:t> בְּדוֹר וָאֹמַר עַם תֹּעֵי לֵבָב הֵם וְהֵם לֹא יָדְעוּ דְרָכָי: אֲשֶׁר נִשְׁבַּעְתִּי בְאַפִּי אִם יְבֹאוֹן אֶל מְנוּחָתִי:</a:t>
            </a:r>
          </a:p>
        </p:txBody>
      </p:sp>
      <p:sp>
        <p:nvSpPr>
          <p:cNvPr id="5" name="TextBox 4">
            <a:extLst>
              <a:ext uri="{FF2B5EF4-FFF2-40B4-BE49-F238E27FC236}">
                <a16:creationId xmlns:a16="http://schemas.microsoft.com/office/drawing/2014/main" id="{6CE32CFC-CA40-E38B-1578-868FE66A560C}"/>
              </a:ext>
            </a:extLst>
          </p:cNvPr>
          <p:cNvSpPr txBox="1"/>
          <p:nvPr/>
        </p:nvSpPr>
        <p:spPr>
          <a:xfrm>
            <a:off x="685801" y="5794964"/>
            <a:ext cx="16563110" cy="3323987"/>
          </a:xfrm>
          <a:prstGeom prst="rect">
            <a:avLst/>
          </a:prstGeom>
          <a:noFill/>
        </p:spPr>
        <p:txBody>
          <a:bodyPr wrap="square">
            <a:spAutoFit/>
          </a:bodyPr>
          <a:lstStyle/>
          <a:p>
            <a:pPr algn="l"/>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Lechu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Niranena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Ladonai</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Nariya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Ltzur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Yisheinu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Nkadma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Fanav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Btoda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Bizmirot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Nariya  Lo. Kiy Eil Gadol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Umelech</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Gadol Al Kal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Elhiym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Asher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Byado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echkreiy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Aretz,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Vtoafot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Hariym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Lo. Asher Lo Hayam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Vhua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Asahu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Vyabeshet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Yadyv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Yatzaru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Bou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Nishtachave</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Vnichraa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Nivrcha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Lifneiy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Oseinu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Tree>
    <p:extLst>
      <p:ext uri="{BB962C8B-B14F-4D97-AF65-F5344CB8AC3E}">
        <p14:creationId xmlns:p14="http://schemas.microsoft.com/office/powerpoint/2010/main" val="2934913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82B1-00D8-BB2B-6797-EB03DC71E19F}"/>
              </a:ext>
            </a:extLst>
          </p:cNvPr>
          <p:cNvSpPr>
            <a:spLocks noGrp="1"/>
          </p:cNvSpPr>
          <p:nvPr>
            <p:ph type="title"/>
          </p:nvPr>
        </p:nvSpPr>
        <p:spPr/>
        <p:txBody>
          <a:bodyPr/>
          <a:lstStyle/>
          <a:p>
            <a:r>
              <a:rPr lang="en-US" dirty="0" err="1"/>
              <a:t>Lechu</a:t>
            </a:r>
            <a:r>
              <a:rPr lang="en-US" dirty="0"/>
              <a:t> </a:t>
            </a:r>
            <a:r>
              <a:rPr lang="en-US" dirty="0" err="1"/>
              <a:t>Neranena</a:t>
            </a:r>
            <a:endParaRPr lang="en-US" dirty="0"/>
          </a:p>
        </p:txBody>
      </p:sp>
      <p:sp>
        <p:nvSpPr>
          <p:cNvPr id="7" name="TextBox 6">
            <a:extLst>
              <a:ext uri="{FF2B5EF4-FFF2-40B4-BE49-F238E27FC236}">
                <a16:creationId xmlns:a16="http://schemas.microsoft.com/office/drawing/2014/main" id="{CEB89ACC-03B7-9E85-3EAA-075C8A492A56}"/>
              </a:ext>
            </a:extLst>
          </p:cNvPr>
          <p:cNvSpPr txBox="1"/>
          <p:nvPr/>
        </p:nvSpPr>
        <p:spPr>
          <a:xfrm>
            <a:off x="457202" y="1349376"/>
            <a:ext cx="17144998" cy="8217634"/>
          </a:xfrm>
          <a:prstGeom prst="rect">
            <a:avLst/>
          </a:prstGeom>
          <a:noFill/>
        </p:spPr>
        <p:txBody>
          <a:bodyPr wrap="square">
            <a:spAutoFit/>
          </a:bodyPr>
          <a:lstStyle/>
          <a:p>
            <a:pPr>
              <a:buNone/>
            </a:pPr>
            <a:r>
              <a:rPr lang="en-US" sz="4400" b="1" dirty="0"/>
              <a:t>Come, let us sing to Adonai. </a:t>
            </a:r>
            <a:r>
              <a:rPr lang="en-US" sz="4400" dirty="0"/>
              <a:t>Let us sound the shofar to the Rock of our deliverance. Let us meet the Presence with gratitude, raising our voices in song. For Adonai is a great God, a Sovereign above all powers. The depths of the earth are in Divine hands. The mountain peaks belong to Him. The sea is His—He shaped it. The dry land was formed by His touch. Come, let us bow and kneel, bending our hearts before Adonai, our Maker. For He is our God, and we are the people of His care, the flock held in His hand.</a:t>
            </a:r>
          </a:p>
          <a:p>
            <a:pPr>
              <a:buNone/>
            </a:pPr>
            <a:r>
              <a:rPr lang="en-US" sz="4400" b="1" dirty="0"/>
              <a:t>Today—if you hear His voice—</a:t>
            </a:r>
            <a:r>
              <a:rPr lang="en-US" sz="4400" dirty="0"/>
              <a:t>do not harden your hearts, as in the wilderness of testing. Your ancestors saw the works of God, yet lost their way. For many years, patience was strained, and the lesson was spoken:</a:t>
            </a:r>
            <a:br>
              <a:rPr lang="en-US" sz="4400" dirty="0"/>
            </a:br>
            <a:r>
              <a:rPr lang="en-US" sz="4400" dirty="0"/>
              <a:t>A heart that wanders cannot rest. So listen today. Open the heart. Enter the place of true rest.</a:t>
            </a:r>
          </a:p>
        </p:txBody>
      </p:sp>
    </p:spTree>
    <p:extLst>
      <p:ext uri="{BB962C8B-B14F-4D97-AF65-F5344CB8AC3E}">
        <p14:creationId xmlns:p14="http://schemas.microsoft.com/office/powerpoint/2010/main" val="1140447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9B2E7-87FB-F2AB-1372-99E6FB2BF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77697-BEDC-4F77-D280-4BF459A0008C}"/>
              </a:ext>
            </a:extLst>
          </p:cNvPr>
          <p:cNvSpPr>
            <a:spLocks noGrp="1"/>
          </p:cNvSpPr>
          <p:nvPr>
            <p:ph type="title"/>
          </p:nvPr>
        </p:nvSpPr>
        <p:spPr>
          <a:xfrm>
            <a:off x="621195" y="1"/>
            <a:ext cx="17666805" cy="1988345"/>
          </a:xfrm>
        </p:spPr>
        <p:txBody>
          <a:bodyPr>
            <a:normAutofit/>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Create a Sabbath Intention, Soften Your Heart – Part II</a:t>
            </a:r>
          </a:p>
        </p:txBody>
      </p:sp>
      <p:sp>
        <p:nvSpPr>
          <p:cNvPr id="4" name="TextBox 2">
            <a:extLst>
              <a:ext uri="{FF2B5EF4-FFF2-40B4-BE49-F238E27FC236}">
                <a16:creationId xmlns:a16="http://schemas.microsoft.com/office/drawing/2014/main" id="{EA5B55D8-44B6-51DE-C070-F109D2470070}"/>
              </a:ext>
            </a:extLst>
          </p:cNvPr>
          <p:cNvSpPr txBox="1"/>
          <p:nvPr/>
        </p:nvSpPr>
        <p:spPr>
          <a:xfrm>
            <a:off x="332510" y="6178351"/>
            <a:ext cx="17622981" cy="3231654"/>
          </a:xfrm>
          <a:prstGeom prst="rect">
            <a:avLst/>
          </a:prstGeom>
        </p:spPr>
        <p:txBody>
          <a:bodyPr wrap="square" lIns="0" tIns="0" rIns="0" bIns="0" rtlCol="0" anchor="t">
            <a:spAutoFit/>
          </a:bodyPr>
          <a:lstStyle/>
          <a:p>
            <a:pPr algn="l"/>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Hu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Eloheiynu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Vaanachnu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Mariyto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Vtzon</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Yado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Hayom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Bkolo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Tishmau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Takshu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Lvavchem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Kimriyva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Kyom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Masa Bamidbar.  Asher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Nisuniy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Avoteiychem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Bchanuniy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Gam  Rau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Faaliy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Arbaiym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Shana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Akut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Bdor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Vaomar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Toeiy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Leivav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Heim,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Vheim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Lo  Yadu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Drachay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Asher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Nishbatiy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Vapiy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Yvoun</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El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Mnuchatiy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
        <p:nvSpPr>
          <p:cNvPr id="8" name="Content Placeholder 2">
            <a:extLst>
              <a:ext uri="{FF2B5EF4-FFF2-40B4-BE49-F238E27FC236}">
                <a16:creationId xmlns:a16="http://schemas.microsoft.com/office/drawing/2014/main" id="{2DCC0584-F5E4-4610-2573-8294B8AFE36A}"/>
              </a:ext>
            </a:extLst>
          </p:cNvPr>
          <p:cNvSpPr txBox="1">
            <a:spLocks/>
          </p:cNvSpPr>
          <p:nvPr/>
        </p:nvSpPr>
        <p:spPr>
          <a:xfrm>
            <a:off x="332510" y="2203523"/>
            <a:ext cx="17622981" cy="652700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he-IL" sz="4200" dirty="0">
                <a:cs typeface="+mj-cs"/>
              </a:rPr>
              <a:t>לְכוּ נְרַנְּנָה לַיהֹוָה נָרִיעָה לְצוּר יִשְׁעֵנוּ: נְקַדְּמָה פָנָיו בְּתוֹדָה בִּזְמִרוֹת נָרִיעַ לוֹ: כִּי אֵל גָּדוֹל יְהֹוָה וּמֶלֶךְ גָּדוֹל עַל כָּל </a:t>
            </a:r>
            <a:r>
              <a:rPr lang="he-IL" sz="4200" dirty="0" err="1">
                <a:cs typeface="+mj-cs"/>
              </a:rPr>
              <a:t>אֱלֹהִים</a:t>
            </a:r>
            <a:r>
              <a:rPr lang="he-IL" sz="4200" dirty="0">
                <a:cs typeface="+mj-cs"/>
              </a:rPr>
              <a:t>: אֲשֶׁר בְּיָדוֹ מֶחְקְרֵי אָרֶץ וְתוֹעֲפוֹת הָרִים לוֹ: אֲשֶׁר לוֹ הַיָּם וְהוּא עָשָׂהוּ וְיַבֶּשֶׁת יָדָיו יָצָרוּ: בֹּאוֹ </a:t>
            </a:r>
            <a:r>
              <a:rPr lang="he-IL" sz="4200" dirty="0" err="1">
                <a:cs typeface="+mj-cs"/>
              </a:rPr>
              <a:t>נִשְׁתַּחֲוֶה</a:t>
            </a:r>
            <a:r>
              <a:rPr lang="he-IL" sz="4200" dirty="0">
                <a:cs typeface="+mj-cs"/>
              </a:rPr>
              <a:t> וְנִכְרָעָה נִבְרְכָה לִפְנֵי יְהֹוָה עֹשֵׂנוּ: </a:t>
            </a:r>
            <a:r>
              <a:rPr lang="he-IL" sz="4200" dirty="0">
                <a:solidFill>
                  <a:srgbClr val="C00000"/>
                </a:solidFill>
                <a:cs typeface="+mj-cs"/>
              </a:rPr>
              <a:t>כִּי הוּא </a:t>
            </a:r>
            <a:r>
              <a:rPr lang="he-IL" sz="4200" dirty="0" err="1">
                <a:solidFill>
                  <a:srgbClr val="C00000"/>
                </a:solidFill>
                <a:cs typeface="+mj-cs"/>
              </a:rPr>
              <a:t>אֱלֹהֵינו</a:t>
            </a:r>
            <a:r>
              <a:rPr lang="he-IL" sz="4200" dirty="0">
                <a:solidFill>
                  <a:srgbClr val="C00000"/>
                </a:solidFill>
                <a:cs typeface="+mj-cs"/>
              </a:rPr>
              <a:t>ּ וַאֲנַחְנוּ עַם מַרְעִיתוֹ וְצֹאן יָדוֹ הַיּוֹם אִם </a:t>
            </a:r>
            <a:r>
              <a:rPr lang="he-IL" sz="4200" dirty="0" err="1">
                <a:solidFill>
                  <a:srgbClr val="C00000"/>
                </a:solidFill>
                <a:cs typeface="+mj-cs"/>
              </a:rPr>
              <a:t>בְּקֹלו</a:t>
            </a:r>
            <a:r>
              <a:rPr lang="he-IL" sz="4200" dirty="0">
                <a:solidFill>
                  <a:srgbClr val="C00000"/>
                </a:solidFill>
                <a:cs typeface="+mj-cs"/>
              </a:rPr>
              <a:t>ֹ תִשְׁמָעוּ: אַל תַּקְשׁוּ לְבַבְכֶם כִּמְרִיבָה כְּיוֹם מַסָּה בַּמִּדְבָּר: אֲשֶׁר נִסּוּנִי אֲבוֹתֵיכֶם בְּחָנוּנִי גַּם רָאוּ פָעֳלִי: אַרְבָּעִים שָׁנָה </a:t>
            </a:r>
            <a:r>
              <a:rPr lang="he-IL" sz="4200" dirty="0" err="1">
                <a:solidFill>
                  <a:srgbClr val="C00000"/>
                </a:solidFill>
                <a:cs typeface="+mj-cs"/>
              </a:rPr>
              <a:t>אָקוּט</a:t>
            </a:r>
            <a:r>
              <a:rPr lang="he-IL" sz="4200" dirty="0">
                <a:solidFill>
                  <a:srgbClr val="C00000"/>
                </a:solidFill>
                <a:cs typeface="+mj-cs"/>
              </a:rPr>
              <a:t> בְּדוֹר וָאֹמַר עַם תֹּעֵי לֵבָב הֵם וְהֵם לֹא יָדְעוּ דְרָכָי: אֲשֶׁר נִשְׁבַּעְתִּי בְאַפִּי אִם יְבֹאוֹן אֶל מְנוּחָתִי:</a:t>
            </a:r>
          </a:p>
        </p:txBody>
      </p:sp>
    </p:spTree>
    <p:extLst>
      <p:ext uri="{BB962C8B-B14F-4D97-AF65-F5344CB8AC3E}">
        <p14:creationId xmlns:p14="http://schemas.microsoft.com/office/powerpoint/2010/main" val="141408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EA84B-BE60-41C8-4998-A3D492DD8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6319E-D299-91F6-1458-F0DC49E4F7F1}"/>
              </a:ext>
            </a:extLst>
          </p:cNvPr>
          <p:cNvSpPr>
            <a:spLocks noGrp="1"/>
          </p:cNvSpPr>
          <p:nvPr>
            <p:ph type="title"/>
          </p:nvPr>
        </p:nvSpPr>
        <p:spPr>
          <a:xfrm>
            <a:off x="1257300"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Find their melody</a:t>
            </a:r>
          </a:p>
        </p:txBody>
      </p:sp>
      <p:sp>
        <p:nvSpPr>
          <p:cNvPr id="3" name="Content Placeholder 2">
            <a:extLst>
              <a:ext uri="{FF2B5EF4-FFF2-40B4-BE49-F238E27FC236}">
                <a16:creationId xmlns:a16="http://schemas.microsoft.com/office/drawing/2014/main" id="{5BC3508F-006D-B739-FB87-0CD533FE0DF7}"/>
              </a:ext>
            </a:extLst>
          </p:cNvPr>
          <p:cNvSpPr>
            <a:spLocks noGrp="1"/>
          </p:cNvSpPr>
          <p:nvPr>
            <p:ph idx="1"/>
          </p:nvPr>
        </p:nvSpPr>
        <p:spPr>
          <a:xfrm>
            <a:off x="1257300" y="1663196"/>
            <a:ext cx="15773400" cy="6527007"/>
          </a:xfrm>
        </p:spPr>
        <p:txBody>
          <a:bodyPr/>
          <a:lstStyle/>
          <a:p>
            <a:pPr marL="0" indent="0" algn="r">
              <a:buNone/>
            </a:pPr>
            <a:r>
              <a:rPr lang="he-IL" dirty="0">
                <a:cs typeface="+mj-cs"/>
              </a:rPr>
              <a:t>שִׁירוּ לַיהֹוָה שִׁיר חָדָשׁ שִׁירוּ לַיהֹוָה כָּל הָאָרֶץ: שִׁירוּ לַיהֹוָה בָּרֲכוּ שְׁמוֹ בַּשְּׂרוּ מִיּוֹם לְיוֹם יְשׁוּעָתוֹ: סַפְּרוּ בַגּוֹיִם כְּבוֹדוֹ בְּכָל הָעַמִּים נִפְלְאוֹתָיו: כִּי גָדוֹל יְהֹוָה וּמְהֻלָּל מְאֹד נוֹרָא הוּא עַל כָּל </a:t>
            </a:r>
            <a:r>
              <a:rPr lang="he-IL" dirty="0" err="1">
                <a:cs typeface="+mj-cs"/>
              </a:rPr>
              <a:t>אֱלֹהִים</a:t>
            </a:r>
            <a:r>
              <a:rPr lang="he-IL" dirty="0">
                <a:cs typeface="+mj-cs"/>
              </a:rPr>
              <a:t>: כִּי כָּל </a:t>
            </a:r>
            <a:r>
              <a:rPr lang="he-IL" dirty="0" err="1">
                <a:cs typeface="+mj-cs"/>
              </a:rPr>
              <a:t>אֱלֹהֵי</a:t>
            </a:r>
            <a:r>
              <a:rPr lang="he-IL" dirty="0">
                <a:cs typeface="+mj-cs"/>
              </a:rPr>
              <a:t> הָעַמִּים אֱלִילִים וַיְהֹוָה שָׁמַיִם עָשָׂה: הוֹד וְהָדָר לְפָנָיו עֹז וְתִפְאֶרֶת בְּמִקְדָּשׁוֹ: </a:t>
            </a:r>
            <a:r>
              <a:rPr lang="he-IL" dirty="0" err="1">
                <a:cs typeface="+mj-cs"/>
              </a:rPr>
              <a:t>הָבו</a:t>
            </a:r>
            <a:r>
              <a:rPr lang="he-IL" dirty="0">
                <a:cs typeface="+mj-cs"/>
              </a:rPr>
              <a:t>ּ לַיהֹוָה מִשְׁפְּחוֹת עַמִּים </a:t>
            </a:r>
            <a:r>
              <a:rPr lang="he-IL" dirty="0" err="1">
                <a:cs typeface="+mj-cs"/>
              </a:rPr>
              <a:t>הָבו</a:t>
            </a:r>
            <a:r>
              <a:rPr lang="he-IL" dirty="0">
                <a:cs typeface="+mj-cs"/>
              </a:rPr>
              <a:t>ּ לַיהֹוָה כָּבוֹד וָעֹז: </a:t>
            </a:r>
            <a:r>
              <a:rPr lang="he-IL" dirty="0" err="1">
                <a:cs typeface="+mj-cs"/>
              </a:rPr>
              <a:t>הָבו</a:t>
            </a:r>
            <a:r>
              <a:rPr lang="he-IL" dirty="0">
                <a:cs typeface="+mj-cs"/>
              </a:rPr>
              <a:t>ּ לַיהֹוָה כְּבוֹד שְׁמוֹ שְׂאוּ מִנְחָה וּבֹאוּ לְחַצְרוֹתָיו: הִשְׁתַּחֲווּ לַיהֹוָה בְּהַדְרַת קֹדֶשׁ חִילוּ מִפָּנָיו כָּל הָאָרֶץ: אִמְרוּ בַגּוֹיִם יְהֹוָה מָלָךְ אַף תִּכּוֹן תֵּבֵל בַּל תִּמּוֹט יָדִין עַמִּים בְּמֵישָׁרִים: </a:t>
            </a:r>
            <a:r>
              <a:rPr lang="he-IL" dirty="0">
                <a:solidFill>
                  <a:srgbClr val="C00000"/>
                </a:solidFill>
                <a:cs typeface="+mj-cs"/>
              </a:rPr>
              <a:t>יִשְׂמְחוּ הַשָּׁמַיִם </a:t>
            </a:r>
            <a:r>
              <a:rPr lang="he-IL" dirty="0" err="1">
                <a:solidFill>
                  <a:srgbClr val="C00000"/>
                </a:solidFill>
                <a:cs typeface="+mj-cs"/>
              </a:rPr>
              <a:t>וְתָגֵל</a:t>
            </a:r>
            <a:r>
              <a:rPr lang="he-IL" dirty="0">
                <a:solidFill>
                  <a:srgbClr val="C00000"/>
                </a:solidFill>
                <a:cs typeface="+mj-cs"/>
              </a:rPr>
              <a:t> הָאָרֶץ יִרְעַם הַיָּם וּמְלֹאוֹ: </a:t>
            </a:r>
            <a:r>
              <a:rPr lang="he-IL" dirty="0" err="1">
                <a:solidFill>
                  <a:srgbClr val="C00000"/>
                </a:solidFill>
                <a:cs typeface="+mj-cs"/>
              </a:rPr>
              <a:t>יַעֲלֹז</a:t>
            </a:r>
            <a:r>
              <a:rPr lang="he-IL" dirty="0">
                <a:solidFill>
                  <a:srgbClr val="C00000"/>
                </a:solidFill>
                <a:cs typeface="+mj-cs"/>
              </a:rPr>
              <a:t> שָׂדַי וְכָל אֲשֶׁר בּוֹ אָז יְרַנְּנוּ כָּל עֲצֵי יָעַר: לִפְנֵי יְהֹוָה כִּי בָא כִּי בָא לִשְׁפֹּט הָאָרֶץ </a:t>
            </a:r>
            <a:r>
              <a:rPr lang="he-IL" dirty="0" err="1">
                <a:solidFill>
                  <a:srgbClr val="C00000"/>
                </a:solidFill>
                <a:cs typeface="+mj-cs"/>
              </a:rPr>
              <a:t>יִשְׁפֹּט</a:t>
            </a:r>
            <a:r>
              <a:rPr lang="he-IL" dirty="0">
                <a:solidFill>
                  <a:srgbClr val="C00000"/>
                </a:solidFill>
                <a:cs typeface="+mj-cs"/>
              </a:rPr>
              <a:t> תֵּבֵל בְּצֶדֶק וְעַמִּים בֶּאֱמוּנָתוֹ:</a:t>
            </a:r>
          </a:p>
        </p:txBody>
      </p:sp>
      <p:sp>
        <p:nvSpPr>
          <p:cNvPr id="4" name="TextBox 2">
            <a:extLst>
              <a:ext uri="{FF2B5EF4-FFF2-40B4-BE49-F238E27FC236}">
                <a16:creationId xmlns:a16="http://schemas.microsoft.com/office/drawing/2014/main" id="{98F79A61-8394-0DAB-51C7-BD9879324D9C}"/>
              </a:ext>
            </a:extLst>
          </p:cNvPr>
          <p:cNvSpPr txBox="1"/>
          <p:nvPr/>
        </p:nvSpPr>
        <p:spPr>
          <a:xfrm>
            <a:off x="332510" y="6574376"/>
            <a:ext cx="17622981" cy="1938992"/>
          </a:xfrm>
          <a:prstGeom prst="rect">
            <a:avLst/>
          </a:prstGeom>
        </p:spPr>
        <p:txBody>
          <a:bodyPr wrap="square" lIns="0" tIns="0" rIns="0" bIns="0" rtlCol="0" anchor="t">
            <a:spAutoFit/>
          </a:bodyPr>
          <a:lstStyle/>
          <a:p>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Yismchu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Hashamayim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Vtageil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Haaretz,  Yiram  Hayam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Umloo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Yaaloz</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Saday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Vchal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Asher  Bo,  Az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Yrannu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Kal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Atzeiy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Yaar.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Lifneiy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YHVH  Kiy Va,  Kiy  Va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Lishpot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Haaretz,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Yishpot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Teiveil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Btzedek</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Vamiym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Beemunato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Tree>
    <p:extLst>
      <p:ext uri="{BB962C8B-B14F-4D97-AF65-F5344CB8AC3E}">
        <p14:creationId xmlns:p14="http://schemas.microsoft.com/office/powerpoint/2010/main" val="2681266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81635AC-5E45-605A-7F4D-7CDDDF1549D2}"/>
              </a:ext>
            </a:extLst>
          </p:cNvPr>
          <p:cNvSpPr txBox="1"/>
          <p:nvPr/>
        </p:nvSpPr>
        <p:spPr>
          <a:xfrm>
            <a:off x="533400" y="419100"/>
            <a:ext cx="17297400" cy="8217634"/>
          </a:xfrm>
          <a:prstGeom prst="rect">
            <a:avLst/>
          </a:prstGeom>
          <a:noFill/>
        </p:spPr>
        <p:txBody>
          <a:bodyPr wrap="square">
            <a:spAutoFit/>
          </a:bodyPr>
          <a:lstStyle/>
          <a:p>
            <a:pPr>
              <a:buNone/>
            </a:pPr>
            <a:r>
              <a:rPr lang="en-US" sz="4400" b="1" dirty="0"/>
              <a:t>Sing to Adonai a song ever-new.</a:t>
            </a:r>
            <a:br>
              <a:rPr lang="en-US" sz="4400" dirty="0"/>
            </a:br>
            <a:r>
              <a:rPr lang="en-US" sz="4400" dirty="0"/>
              <a:t>Sing to Adonai, all who dwell on earth. Sing blessing into the Name, and tell the story of freedom each day. Proclaim Divine glory among the nations, wonders alive in every people. For Adonai is great and deeply awe-inspiring. All false powers fade— Adonai breathes the heavens into being. Beauty and strength shine before Him. Glory dwells in holy Presence. Give to Adonai, O families of the earth. Give honor, give strength, give your hearts. Enter with offering. Bow in the splendor of holiness. Say among the nations: </a:t>
            </a:r>
            <a:r>
              <a:rPr lang="en-US" sz="4400" b="1" dirty="0"/>
              <a:t>“Adonai reigns.” </a:t>
            </a:r>
            <a:r>
              <a:rPr lang="en-US" sz="4400" dirty="0"/>
              <a:t>The world stands firm in sacred balance. Let heaven rejoice and earth awaken. Let sea and field and forest sing. For Adonai comes to meet the world, judging with justice, holding all peoples in truth.</a:t>
            </a:r>
          </a:p>
        </p:txBody>
      </p:sp>
    </p:spTree>
    <p:extLst>
      <p:ext uri="{BB962C8B-B14F-4D97-AF65-F5344CB8AC3E}">
        <p14:creationId xmlns:p14="http://schemas.microsoft.com/office/powerpoint/2010/main" val="3323432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5FD63-ADE7-469F-75FE-09ABDAE0A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5C465-AFFA-1A70-2993-549B775BCCD6}"/>
              </a:ext>
            </a:extLst>
          </p:cNvPr>
          <p:cNvSpPr>
            <a:spLocks noGrp="1"/>
          </p:cNvSpPr>
          <p:nvPr>
            <p:ph type="title"/>
          </p:nvPr>
        </p:nvSpPr>
        <p:spPr>
          <a:xfrm>
            <a:off x="1257300"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Light is Sown Within You, Let it Shine</a:t>
            </a:r>
          </a:p>
        </p:txBody>
      </p:sp>
      <p:sp>
        <p:nvSpPr>
          <p:cNvPr id="3" name="Content Placeholder 2">
            <a:extLst>
              <a:ext uri="{FF2B5EF4-FFF2-40B4-BE49-F238E27FC236}">
                <a16:creationId xmlns:a16="http://schemas.microsoft.com/office/drawing/2014/main" id="{72B3029F-CDFA-9737-7882-44B3424E7D1A}"/>
              </a:ext>
            </a:extLst>
          </p:cNvPr>
          <p:cNvSpPr>
            <a:spLocks noGrp="1"/>
          </p:cNvSpPr>
          <p:nvPr>
            <p:ph idx="1"/>
          </p:nvPr>
        </p:nvSpPr>
        <p:spPr>
          <a:xfrm>
            <a:off x="1257300" y="1663196"/>
            <a:ext cx="15773400" cy="6527007"/>
          </a:xfrm>
        </p:spPr>
        <p:txBody>
          <a:bodyPr/>
          <a:lstStyle/>
          <a:p>
            <a:pPr marL="0" indent="0" algn="r">
              <a:buNone/>
            </a:pPr>
            <a:r>
              <a:rPr lang="he-IL" dirty="0">
                <a:cs typeface="+mj-cs"/>
              </a:rPr>
              <a:t>יְהֹוָה מָלָךְ </a:t>
            </a:r>
            <a:r>
              <a:rPr lang="he-IL" dirty="0" err="1">
                <a:cs typeface="+mj-cs"/>
              </a:rPr>
              <a:t>תָּגֵל</a:t>
            </a:r>
            <a:r>
              <a:rPr lang="he-IL" dirty="0">
                <a:cs typeface="+mj-cs"/>
              </a:rPr>
              <a:t> הָאָרֶץ יִשְׂמְחוּ אִיִּים רַבִּים: עָנָן וַעֲרָפֶל </a:t>
            </a:r>
            <a:r>
              <a:rPr lang="he-IL" dirty="0" err="1">
                <a:cs typeface="+mj-cs"/>
              </a:rPr>
              <a:t>סְבִיבָיו</a:t>
            </a:r>
            <a:r>
              <a:rPr lang="he-IL" dirty="0">
                <a:cs typeface="+mj-cs"/>
              </a:rPr>
              <a:t> צֶדֶק וּמִשְׁפָּט מְכוֹן כִּסְאוֹ: אֵשׁ לְפָנָיו תֵּלֵךְ וּתְלַהֵט סָבִיב </a:t>
            </a:r>
            <a:r>
              <a:rPr lang="he-IL" dirty="0" err="1">
                <a:cs typeface="+mj-cs"/>
              </a:rPr>
              <a:t>צָרָיו</a:t>
            </a:r>
            <a:r>
              <a:rPr lang="he-IL" dirty="0">
                <a:cs typeface="+mj-cs"/>
              </a:rPr>
              <a:t>: הֵאִירוּ </a:t>
            </a:r>
            <a:r>
              <a:rPr lang="he-IL" dirty="0" err="1">
                <a:cs typeface="+mj-cs"/>
              </a:rPr>
              <a:t>בְרָקָיו</a:t>
            </a:r>
            <a:r>
              <a:rPr lang="he-IL" dirty="0">
                <a:cs typeface="+mj-cs"/>
              </a:rPr>
              <a:t> תֵּבֵל רָאֲתָה וַתָּחֵל הָאָרֶץ: הָרִים כַּדּוֹנַג נָמַסּוּ מִלִּפְנֵי יְהֹוָה מִלִּפְנֵי אֲדוֹן כָּל הָאָרֶץ: הִגִּידוּ הַשָּׁמַיִם צִדְקוֹ וְרָאוּ כָל הָעַמִּים כְּבוֹדוֹ: יֵבֹשׁוּ כָּל עֹבְדֵי פֶסֶל הַמִּתְהַלְלִים בָּאֱלִילִים הִשְׁתַּחֲווּ לוֹ כָּל </a:t>
            </a:r>
            <a:r>
              <a:rPr lang="he-IL" dirty="0" err="1">
                <a:cs typeface="+mj-cs"/>
              </a:rPr>
              <a:t>אֱלֹהִים</a:t>
            </a:r>
            <a:r>
              <a:rPr lang="he-IL" dirty="0">
                <a:cs typeface="+mj-cs"/>
              </a:rPr>
              <a:t>: שָׁמְעָה וַתִּשְׂמַח צִיּוֹן וַתָּגֵלְנָה בְּנוֹת יְהוּדָה לְמַעַן מִשְׁפָּטֶיךָ יְהֹוָה: כִּי אַתָּה יְהֹוָה עֶלְיוֹן עַל כָּל הָאָרֶץ מְאֹד נַעֲלֵיתָ עַל כָּל </a:t>
            </a:r>
            <a:r>
              <a:rPr lang="he-IL" dirty="0" err="1">
                <a:cs typeface="+mj-cs"/>
              </a:rPr>
              <a:t>אֱלֹהִים</a:t>
            </a:r>
            <a:r>
              <a:rPr lang="he-IL" dirty="0">
                <a:cs typeface="+mj-cs"/>
              </a:rPr>
              <a:t>: </a:t>
            </a:r>
            <a:r>
              <a:rPr lang="he-IL" dirty="0">
                <a:solidFill>
                  <a:srgbClr val="C00000"/>
                </a:solidFill>
                <a:cs typeface="+mj-cs"/>
              </a:rPr>
              <a:t>אֹהֲבֵי יְהֹוָה שִׂנְאוּ רָע שֹׁמֵר נַפְשׁוֹת חֲסִידָיו מִיַּד רְשָׁעִים יַצִּילֵם: אוֹר זָרֻעַ לַצַּדִּיק </a:t>
            </a:r>
            <a:r>
              <a:rPr lang="he-IL" dirty="0" err="1">
                <a:solidFill>
                  <a:srgbClr val="C00000"/>
                </a:solidFill>
                <a:cs typeface="+mj-cs"/>
              </a:rPr>
              <a:t>וּלְיִשְׁרֵי</a:t>
            </a:r>
            <a:r>
              <a:rPr lang="he-IL" dirty="0">
                <a:solidFill>
                  <a:srgbClr val="C00000"/>
                </a:solidFill>
                <a:cs typeface="+mj-cs"/>
              </a:rPr>
              <a:t> לֵב שִׂמְחָה: שִׂמְחוּ צַדִּיקִים בַּיְהֹוָה וְהוֹדוּ לְזֵכֶר קָדְשׁוֹ:</a:t>
            </a:r>
          </a:p>
        </p:txBody>
      </p:sp>
      <p:sp>
        <p:nvSpPr>
          <p:cNvPr id="4" name="TextBox 2">
            <a:extLst>
              <a:ext uri="{FF2B5EF4-FFF2-40B4-BE49-F238E27FC236}">
                <a16:creationId xmlns:a16="http://schemas.microsoft.com/office/drawing/2014/main" id="{F5475510-B996-95E9-4A11-F68FE9767E2A}"/>
              </a:ext>
            </a:extLst>
          </p:cNvPr>
          <p:cNvSpPr txBox="1"/>
          <p:nvPr/>
        </p:nvSpPr>
        <p:spPr>
          <a:xfrm>
            <a:off x="332510" y="6574376"/>
            <a:ext cx="17622981" cy="1938992"/>
          </a:xfrm>
          <a:prstGeom prst="rect">
            <a:avLst/>
          </a:prstGeom>
        </p:spPr>
        <p:txBody>
          <a:bodyPr wrap="square" lIns="0" tIns="0" rIns="0" bIns="0" rtlCol="0" anchor="t">
            <a:spAutoFit/>
          </a:bodyPr>
          <a:lstStyle/>
          <a:p>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Ohaveiy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Adonai  Sinu  Ra,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Shomeir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Nafshot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Chasiydav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Miyad</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Rshaiym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Yatziyleim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Or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Z’arua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Latzadiyk</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Ulyishreiy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Leiv Simcha.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Simchu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Tzadiykiym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Ba’Adonai</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V’hodu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L’zeicher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Kadsho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Tree>
    <p:extLst>
      <p:ext uri="{BB962C8B-B14F-4D97-AF65-F5344CB8AC3E}">
        <p14:creationId xmlns:p14="http://schemas.microsoft.com/office/powerpoint/2010/main" val="513284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E90AE8-4B3F-BA16-C524-DC87B7BCE558}"/>
              </a:ext>
            </a:extLst>
          </p:cNvPr>
          <p:cNvSpPr txBox="1"/>
          <p:nvPr/>
        </p:nvSpPr>
        <p:spPr>
          <a:xfrm>
            <a:off x="533400" y="357574"/>
            <a:ext cx="17373600" cy="8894743"/>
          </a:xfrm>
          <a:prstGeom prst="rect">
            <a:avLst/>
          </a:prstGeom>
          <a:noFill/>
        </p:spPr>
        <p:txBody>
          <a:bodyPr wrap="square">
            <a:spAutoFit/>
          </a:bodyPr>
          <a:lstStyle/>
          <a:p>
            <a:pPr>
              <a:buNone/>
            </a:pPr>
            <a:r>
              <a:rPr lang="en-US" sz="4400" b="1" dirty="0"/>
              <a:t>Adonai reigns. Let the earth rejoice.</a:t>
            </a:r>
            <a:br>
              <a:rPr lang="en-US" sz="4400" dirty="0"/>
            </a:br>
            <a:r>
              <a:rPr lang="en-US" sz="4400" dirty="0"/>
              <a:t>Let distant shores and hidden islands sing. Cloud and mystery surround the Holy One. Justice and righteousness are the ground beneath the Throne. Fire goes forth before Him. Lightning awakens the world, and the earth trembles in awe. Mountains soften like wax before Adonai, before the Sovereign of all the earth. The heavens proclaim justice. All peoples behold Divine glory. False gods fall silent. Idols lose their power. Before Adonai, all illusions bow. Zion hears and rejoices. The daughters of Judah lift their voices, for Your judgments are just, Adonai. For You are Most High over all the earth, exalted beyond every power. Lovers of Adonai, turn from evil. The Holy One guards faithful souls and rescues them from harm. Light is planted for the righteous. Joy is sown for the upright of heart. Rejoice in Adonai, and give thanks to the holy Name.</a:t>
            </a:r>
          </a:p>
        </p:txBody>
      </p:sp>
    </p:spTree>
    <p:extLst>
      <p:ext uri="{BB962C8B-B14F-4D97-AF65-F5344CB8AC3E}">
        <p14:creationId xmlns:p14="http://schemas.microsoft.com/office/powerpoint/2010/main" val="2579499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F8B09-0029-CD5F-15DD-CC5890AE7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4AD21-9F47-6670-FF8F-1A64382F3361}"/>
              </a:ext>
            </a:extLst>
          </p:cNvPr>
          <p:cNvSpPr>
            <a:spLocks noGrp="1"/>
          </p:cNvSpPr>
          <p:nvPr>
            <p:ph type="title"/>
          </p:nvPr>
        </p:nvSpPr>
        <p:spPr>
          <a:xfrm>
            <a:off x="1257300"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for the Joyous Sounds of Shabbat</a:t>
            </a:r>
          </a:p>
        </p:txBody>
      </p:sp>
      <p:sp>
        <p:nvSpPr>
          <p:cNvPr id="3" name="Content Placeholder 2">
            <a:extLst>
              <a:ext uri="{FF2B5EF4-FFF2-40B4-BE49-F238E27FC236}">
                <a16:creationId xmlns:a16="http://schemas.microsoft.com/office/drawing/2014/main" id="{9D28D170-9C95-23D2-97B3-08307583FC7D}"/>
              </a:ext>
            </a:extLst>
          </p:cNvPr>
          <p:cNvSpPr>
            <a:spLocks noGrp="1"/>
          </p:cNvSpPr>
          <p:nvPr>
            <p:ph idx="1"/>
          </p:nvPr>
        </p:nvSpPr>
        <p:spPr>
          <a:xfrm>
            <a:off x="332510" y="1663196"/>
            <a:ext cx="17259752" cy="6527007"/>
          </a:xfrm>
        </p:spPr>
        <p:txBody>
          <a:bodyPr/>
          <a:lstStyle/>
          <a:p>
            <a:pPr marL="0" indent="0" algn="r">
              <a:buNone/>
            </a:pPr>
            <a:r>
              <a:rPr lang="he-IL" dirty="0">
                <a:cs typeface="+mj-cs"/>
              </a:rPr>
              <a:t>מִזְמוֹר שִׁירוּ לַיהֹוָה שִׁיר חָדָשׁ כִּי נִפְלָאוֹת עָשָׂה הוֹשִׁיעָה לוֹ יְמִינוֹ וּזְרוֹעַ קָדְשׁוֹ: הוֹדִיעַ יְהֹוָה יְשׁוּעָתוֹ לְעֵינֵי </a:t>
            </a:r>
            <a:r>
              <a:rPr lang="he-IL" dirty="0" err="1">
                <a:cs typeface="+mj-cs"/>
              </a:rPr>
              <a:t>הַגּוֹיִם</a:t>
            </a:r>
            <a:r>
              <a:rPr lang="he-IL" dirty="0">
                <a:cs typeface="+mj-cs"/>
              </a:rPr>
              <a:t> גִּלָּה צִדְקָתוֹ: זָכַר חַסְדּוֹ וֶאֱמוּנָתוֹ לְבֵית יִשְׂרָאֵל רָאוּ כָל אַפְסֵי אָרֶץ אֵת יְשׁוּעַת </a:t>
            </a:r>
            <a:r>
              <a:rPr lang="he-IL" dirty="0" err="1">
                <a:cs typeface="+mj-cs"/>
              </a:rPr>
              <a:t>אֱלֹהֵינו</a:t>
            </a:r>
            <a:r>
              <a:rPr lang="he-IL" dirty="0">
                <a:cs typeface="+mj-cs"/>
              </a:rPr>
              <a:t>ּ: הָרִיעוּ לַיהֹוָה כָּל הָאָרֶץ פִּצְחוּ וְרַנְּנוּ וְזַמֵּרוּ</a:t>
            </a:r>
            <a:r>
              <a:rPr lang="he-IL" dirty="0">
                <a:solidFill>
                  <a:srgbClr val="C00000"/>
                </a:solidFill>
                <a:cs typeface="+mj-cs"/>
              </a:rPr>
              <a:t>: זַמְּרוּ לַיהֹוָה </a:t>
            </a:r>
            <a:r>
              <a:rPr lang="he-IL" dirty="0" err="1">
                <a:solidFill>
                  <a:srgbClr val="C00000"/>
                </a:solidFill>
                <a:cs typeface="+mj-cs"/>
              </a:rPr>
              <a:t>בְּכִנּוֹר</a:t>
            </a:r>
            <a:r>
              <a:rPr lang="he-IL" dirty="0">
                <a:solidFill>
                  <a:srgbClr val="C00000"/>
                </a:solidFill>
                <a:cs typeface="+mj-cs"/>
              </a:rPr>
              <a:t> </a:t>
            </a:r>
            <a:r>
              <a:rPr lang="he-IL" dirty="0" err="1">
                <a:solidFill>
                  <a:srgbClr val="C00000"/>
                </a:solidFill>
                <a:cs typeface="+mj-cs"/>
              </a:rPr>
              <a:t>בְּכִנּוֹר</a:t>
            </a:r>
            <a:r>
              <a:rPr lang="he-IL" dirty="0">
                <a:solidFill>
                  <a:srgbClr val="C00000"/>
                </a:solidFill>
                <a:cs typeface="+mj-cs"/>
              </a:rPr>
              <a:t> וְקוֹל זִמְרָה: </a:t>
            </a:r>
            <a:r>
              <a:rPr lang="he-IL" dirty="0" err="1">
                <a:solidFill>
                  <a:srgbClr val="C00000"/>
                </a:solidFill>
                <a:cs typeface="+mj-cs"/>
              </a:rPr>
              <a:t>בַּחֲצֹצְרוֹת</a:t>
            </a:r>
            <a:r>
              <a:rPr lang="he-IL" dirty="0">
                <a:solidFill>
                  <a:srgbClr val="C00000"/>
                </a:solidFill>
                <a:cs typeface="+mj-cs"/>
              </a:rPr>
              <a:t> וְקוֹל שׁוֹפָר הָרִיעוּ לִפְנֵי הַמֶּלֶךְ יְהֹוָה: יִרְעַם הַיָּם וּמְלֹאוֹ תֵּבֵל וְיֹשְׁבֵי בָהּ: נְהָרוֹת יִמְחֲאוּ כָף יַחַד הָרִים יְרַנֵּנוּ: לִפְנֵי יְהֹוָה כִּי בָא לִשְׁפֹּט הָאָרֶץ </a:t>
            </a:r>
            <a:r>
              <a:rPr lang="he-IL" dirty="0" err="1">
                <a:solidFill>
                  <a:srgbClr val="C00000"/>
                </a:solidFill>
                <a:cs typeface="+mj-cs"/>
              </a:rPr>
              <a:t>יִשְׁפֹּט</a:t>
            </a:r>
            <a:r>
              <a:rPr lang="he-IL" dirty="0">
                <a:solidFill>
                  <a:srgbClr val="C00000"/>
                </a:solidFill>
                <a:cs typeface="+mj-cs"/>
              </a:rPr>
              <a:t> תֵּבֵל בְּצֶדֶק וְעַמִּים בְּמֵישָׁרִים:</a:t>
            </a:r>
          </a:p>
        </p:txBody>
      </p:sp>
      <p:sp>
        <p:nvSpPr>
          <p:cNvPr id="4" name="TextBox 2">
            <a:extLst>
              <a:ext uri="{FF2B5EF4-FFF2-40B4-BE49-F238E27FC236}">
                <a16:creationId xmlns:a16="http://schemas.microsoft.com/office/drawing/2014/main" id="{DAD3EE68-AC6B-8AA9-5C93-9544509D00C9}"/>
              </a:ext>
            </a:extLst>
          </p:cNvPr>
          <p:cNvSpPr txBox="1"/>
          <p:nvPr/>
        </p:nvSpPr>
        <p:spPr>
          <a:xfrm>
            <a:off x="332510" y="5143501"/>
            <a:ext cx="17622981" cy="2585323"/>
          </a:xfrm>
          <a:prstGeom prst="rect">
            <a:avLst/>
          </a:prstGeom>
        </p:spPr>
        <p:txBody>
          <a:bodyPr wrap="square" lIns="0" tIns="0" rIns="0" bIns="0" rtlCol="0" anchor="t">
            <a:spAutoFit/>
          </a:bodyPr>
          <a:lstStyle/>
          <a:p>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Zamru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La’Adonai</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B’chinor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Bchinor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Vkol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Zimra.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Bachatzotzrot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Vkol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Shofar,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Hariyu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Lifneiy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Hamelech Adonai. Yiram Hayam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Umloo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Teiveil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Vyoshveiy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Va.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Nharot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Yimchau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Chaf</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Yachad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Hariym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Yraneinu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Lifneiy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Adonai Kiy Va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Lishpot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Haaretz,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Yishpot</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Teiveil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Btzedek</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Vamiym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B’meiyshariym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Tree>
    <p:extLst>
      <p:ext uri="{BB962C8B-B14F-4D97-AF65-F5344CB8AC3E}">
        <p14:creationId xmlns:p14="http://schemas.microsoft.com/office/powerpoint/2010/main" val="4231013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D319194-B0CB-3FC8-0684-D8E1546669E0}"/>
              </a:ext>
            </a:extLst>
          </p:cNvPr>
          <p:cNvSpPr txBox="1"/>
          <p:nvPr/>
        </p:nvSpPr>
        <p:spPr>
          <a:xfrm>
            <a:off x="457200" y="419100"/>
            <a:ext cx="17830800" cy="8217634"/>
          </a:xfrm>
          <a:prstGeom prst="rect">
            <a:avLst/>
          </a:prstGeom>
          <a:noFill/>
        </p:spPr>
        <p:txBody>
          <a:bodyPr wrap="square">
            <a:spAutoFit/>
          </a:bodyPr>
          <a:lstStyle/>
          <a:p>
            <a:pPr>
              <a:buNone/>
            </a:pPr>
            <a:r>
              <a:rPr lang="en-US" sz="4400" b="1" dirty="0"/>
              <a:t>A psalm. Sing to Adonai a song ever new,</a:t>
            </a:r>
            <a:br>
              <a:rPr lang="en-US" sz="4400" dirty="0"/>
            </a:br>
            <a:r>
              <a:rPr lang="en-US" sz="4400" dirty="0"/>
              <a:t>for wonders are still unfolding. The Holy One’s right hand brings liberation.</a:t>
            </a:r>
            <a:br>
              <a:rPr lang="en-US" sz="4400" dirty="0"/>
            </a:br>
            <a:r>
              <a:rPr lang="en-US" sz="4400" dirty="0"/>
              <a:t>Sacred strength makes freedom known. Adonai reveals deliverance before all peoples. Justice shines in the sight of the nations. Love and faithfulness are remembered, bound forever to the House of Israel. The whole earth has seen the saving breath of our God. Lift your voices, all who dwell on earth. Cry out in joy. Sing. Make music. Sing to Adonai with harp and melody, with trumpet and the call of the shofar. Shout before the Sovereign, Adonai. Let the sea and all within it roar with praise. Let the world and all who live upon it awaken. Let rivers clap their hands. Let mountains sing together. For Adonai is coming—coming to set the world right. Judging humanity with righteousness</a:t>
            </a:r>
            <a:br>
              <a:rPr lang="en-US" sz="4400" dirty="0"/>
            </a:br>
            <a:r>
              <a:rPr lang="en-US" sz="4400" dirty="0"/>
              <a:t>and all peoples with integrity.</a:t>
            </a:r>
          </a:p>
        </p:txBody>
      </p:sp>
    </p:spTree>
    <p:extLst>
      <p:ext uri="{BB962C8B-B14F-4D97-AF65-F5344CB8AC3E}">
        <p14:creationId xmlns:p14="http://schemas.microsoft.com/office/powerpoint/2010/main" val="1125725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2B194-D4DE-22B2-52C6-B092124E3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F8E53-CAA9-1B6E-1061-4AE7C6933F82}"/>
              </a:ext>
            </a:extLst>
          </p:cNvPr>
          <p:cNvSpPr>
            <a:spLocks noGrp="1"/>
          </p:cNvSpPr>
          <p:nvPr>
            <p:ph type="title"/>
          </p:nvPr>
        </p:nvSpPr>
        <p:spPr>
          <a:xfrm>
            <a:off x="1257300"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by God’s Holiness</a:t>
            </a:r>
          </a:p>
        </p:txBody>
      </p:sp>
      <p:sp>
        <p:nvSpPr>
          <p:cNvPr id="3" name="Content Placeholder 2">
            <a:extLst>
              <a:ext uri="{FF2B5EF4-FFF2-40B4-BE49-F238E27FC236}">
                <a16:creationId xmlns:a16="http://schemas.microsoft.com/office/drawing/2014/main" id="{38A6EF65-69B6-A842-4766-28027DF69B64}"/>
              </a:ext>
            </a:extLst>
          </p:cNvPr>
          <p:cNvSpPr>
            <a:spLocks noGrp="1"/>
          </p:cNvSpPr>
          <p:nvPr>
            <p:ph idx="1"/>
          </p:nvPr>
        </p:nvSpPr>
        <p:spPr>
          <a:xfrm>
            <a:off x="332510" y="1663196"/>
            <a:ext cx="17339265" cy="6527007"/>
          </a:xfrm>
        </p:spPr>
        <p:txBody>
          <a:bodyPr/>
          <a:lstStyle/>
          <a:p>
            <a:pPr marL="0" indent="0" algn="r">
              <a:buNone/>
            </a:pPr>
            <a:r>
              <a:rPr lang="he-IL" dirty="0">
                <a:cs typeface="+mj-cs"/>
              </a:rPr>
              <a:t>יְהֹוָה מָלָךְ יִרְגְּזוּ עַמִּים יֹשֵׁב כְּרוּבִים </a:t>
            </a:r>
            <a:r>
              <a:rPr lang="he-IL" dirty="0" err="1">
                <a:cs typeface="+mj-cs"/>
              </a:rPr>
              <a:t>תָּנוּט</a:t>
            </a:r>
            <a:r>
              <a:rPr lang="he-IL" dirty="0">
                <a:cs typeface="+mj-cs"/>
              </a:rPr>
              <a:t> הָאָרֶץ: יְהֹוָה בְּצִיּוֹן גָּדוֹל וְרָם הוּא עַל כָּל הָעַמִּים: יוֹדוּ שִׁמְךָ גָּדוֹל וְנוֹרָא קָדוֹשׁ הוּא: וְעֹז מֶלֶךְ מִשְׁפָּט אָהֵב אַתָּה כּוֹנַנְתָּ מֵישָׁרִים מִשְׁפָּט וּצְדָקָה בְּיַעֲקֹב אַתָּה עָשִׂיתָ: רוֹמְמוּ יְהֹוָה </a:t>
            </a:r>
            <a:r>
              <a:rPr lang="he-IL" dirty="0" err="1">
                <a:cs typeface="+mj-cs"/>
              </a:rPr>
              <a:t>אֱלֹהֵינו</a:t>
            </a:r>
            <a:r>
              <a:rPr lang="he-IL" dirty="0">
                <a:cs typeface="+mj-cs"/>
              </a:rPr>
              <a:t>ּ וְהִשְׁתַּחֲווּ לַהֲדֹם רַגְלָיו קָדוֹשׁ הוּא: </a:t>
            </a:r>
            <a:r>
              <a:rPr lang="he-IL" dirty="0">
                <a:solidFill>
                  <a:srgbClr val="C00000"/>
                </a:solidFill>
                <a:cs typeface="+mj-cs"/>
              </a:rPr>
              <a:t>מֹשֶׁה וְאַהֲרֹן </a:t>
            </a:r>
            <a:r>
              <a:rPr lang="he-IL" dirty="0" err="1">
                <a:solidFill>
                  <a:srgbClr val="C00000"/>
                </a:solidFill>
                <a:cs typeface="+mj-cs"/>
              </a:rPr>
              <a:t>בְּכֹהֲנָיו</a:t>
            </a:r>
            <a:r>
              <a:rPr lang="he-IL" dirty="0">
                <a:solidFill>
                  <a:srgbClr val="C00000"/>
                </a:solidFill>
                <a:cs typeface="+mj-cs"/>
              </a:rPr>
              <a:t> וּשְׁמוּאֵל בְּקֹרְאֵי שְׁמוֹ קֹרִאים אֶל יְהֹוָה וְהוּא יַעֲנֵם: בְּעַמּוּד עָנָן יְדַבֵּר אֲלֵיהֶם שָׁמְרוּ </a:t>
            </a:r>
            <a:r>
              <a:rPr lang="he-IL" dirty="0" err="1">
                <a:solidFill>
                  <a:srgbClr val="C00000"/>
                </a:solidFill>
                <a:cs typeface="+mj-cs"/>
              </a:rPr>
              <a:t>עֵדֹתָיו</a:t>
            </a:r>
            <a:r>
              <a:rPr lang="he-IL" dirty="0">
                <a:solidFill>
                  <a:srgbClr val="C00000"/>
                </a:solidFill>
                <a:cs typeface="+mj-cs"/>
              </a:rPr>
              <a:t> </a:t>
            </a:r>
            <a:r>
              <a:rPr lang="he-IL" dirty="0" err="1">
                <a:solidFill>
                  <a:srgbClr val="C00000"/>
                </a:solidFill>
                <a:cs typeface="+mj-cs"/>
              </a:rPr>
              <a:t>וְחֹק</a:t>
            </a:r>
            <a:r>
              <a:rPr lang="he-IL" dirty="0">
                <a:solidFill>
                  <a:srgbClr val="C00000"/>
                </a:solidFill>
                <a:cs typeface="+mj-cs"/>
              </a:rPr>
              <a:t> נָתַן לָמוֹ: יְהֹוָה </a:t>
            </a:r>
            <a:r>
              <a:rPr lang="he-IL" dirty="0" err="1">
                <a:solidFill>
                  <a:srgbClr val="C00000"/>
                </a:solidFill>
                <a:cs typeface="+mj-cs"/>
              </a:rPr>
              <a:t>אֱלֹהֵינו</a:t>
            </a:r>
            <a:r>
              <a:rPr lang="he-IL" dirty="0">
                <a:solidFill>
                  <a:srgbClr val="C00000"/>
                </a:solidFill>
                <a:cs typeface="+mj-cs"/>
              </a:rPr>
              <a:t>ּ אַתָּה עֲנִיתָם אֵל נֹשֵׂא הָיִיתָ לָהֶם וְנֹקֵם עַל </a:t>
            </a:r>
            <a:r>
              <a:rPr lang="he-IL" dirty="0" err="1">
                <a:solidFill>
                  <a:srgbClr val="C00000"/>
                </a:solidFill>
                <a:cs typeface="+mj-cs"/>
              </a:rPr>
              <a:t>עֲלִילוֹתָם</a:t>
            </a:r>
            <a:r>
              <a:rPr lang="he-IL" dirty="0">
                <a:solidFill>
                  <a:srgbClr val="C00000"/>
                </a:solidFill>
                <a:cs typeface="+mj-cs"/>
              </a:rPr>
              <a:t>: רוֹמְמוּ יְהֹוָה </a:t>
            </a:r>
            <a:r>
              <a:rPr lang="he-IL" dirty="0" err="1">
                <a:solidFill>
                  <a:srgbClr val="C00000"/>
                </a:solidFill>
                <a:cs typeface="+mj-cs"/>
              </a:rPr>
              <a:t>אֱלֹהֵינו</a:t>
            </a:r>
            <a:r>
              <a:rPr lang="he-IL" dirty="0">
                <a:solidFill>
                  <a:srgbClr val="C00000"/>
                </a:solidFill>
                <a:cs typeface="+mj-cs"/>
              </a:rPr>
              <a:t>ּ וְהִשְׁתַּחֲווּ לְהַר קָדְשׁוֹ כִּי קָדוֹשׁ יְהֹוָה </a:t>
            </a:r>
            <a:r>
              <a:rPr lang="he-IL" dirty="0" err="1">
                <a:solidFill>
                  <a:srgbClr val="C00000"/>
                </a:solidFill>
                <a:cs typeface="+mj-cs"/>
              </a:rPr>
              <a:t>אֱלֹהֵינו</a:t>
            </a:r>
            <a:r>
              <a:rPr lang="he-IL" dirty="0">
                <a:solidFill>
                  <a:srgbClr val="C00000"/>
                </a:solidFill>
                <a:cs typeface="+mj-cs"/>
              </a:rPr>
              <a:t>ּ:</a:t>
            </a:r>
          </a:p>
        </p:txBody>
      </p:sp>
      <p:sp>
        <p:nvSpPr>
          <p:cNvPr id="4" name="TextBox 2">
            <a:extLst>
              <a:ext uri="{FF2B5EF4-FFF2-40B4-BE49-F238E27FC236}">
                <a16:creationId xmlns:a16="http://schemas.microsoft.com/office/drawing/2014/main" id="{C4E015A3-6D00-B95A-385F-B738283DC1B8}"/>
              </a:ext>
            </a:extLst>
          </p:cNvPr>
          <p:cNvSpPr txBox="1"/>
          <p:nvPr/>
        </p:nvSpPr>
        <p:spPr>
          <a:xfrm>
            <a:off x="332510" y="5679854"/>
            <a:ext cx="17622981" cy="3231654"/>
          </a:xfrm>
          <a:prstGeom prst="rect">
            <a:avLst/>
          </a:prstGeom>
        </p:spPr>
        <p:txBody>
          <a:bodyPr wrap="square" lIns="0" tIns="0" rIns="0" bIns="0" rtlCol="0" anchor="t">
            <a:spAutoFit/>
          </a:bodyPr>
          <a:lstStyle/>
          <a:p>
            <a:r>
              <a:rPr lang="en-US" sz="4200" dirty="0">
                <a:solidFill>
                  <a:srgbClr val="C00000"/>
                </a:solidFill>
                <a:latin typeface="Times New Roman" panose="02020603050405020304" pitchFamily="18" charset="0"/>
                <a:ea typeface="Arial"/>
                <a:cs typeface="Times New Roman" panose="02020603050405020304" pitchFamily="18" charset="0"/>
                <a:sym typeface="Arial"/>
              </a:rPr>
              <a:t>Moshe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Vaharon</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B’chohanav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Ushmueil</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Bkoreiy</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Shmo,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Koriaym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El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Vhua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Yaaneim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Bamud</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Anan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Ydabeir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Aleiyhem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Shamru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Eidotav</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Vchok</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Natan Lamo.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Eloheiynu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Ata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Aniytam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Eil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Nosei</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Hayiyta</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Lahem,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Vnokeim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Al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Aliylotam</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Rommu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Eloheiynu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Vhishtachavu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Lhar</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Kadsho</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Kiy Kadosh Adonai </a:t>
            </a:r>
            <a:r>
              <a:rPr lang="en-US" sz="4200" dirty="0" err="1">
                <a:solidFill>
                  <a:srgbClr val="C00000"/>
                </a:solidFill>
                <a:latin typeface="Times New Roman" panose="02020603050405020304" pitchFamily="18" charset="0"/>
                <a:ea typeface="Arial"/>
                <a:cs typeface="Times New Roman" panose="02020603050405020304" pitchFamily="18" charset="0"/>
                <a:sym typeface="Arial"/>
              </a:rPr>
              <a:t>Eloheiynu</a:t>
            </a:r>
            <a:r>
              <a:rPr lang="en-US" sz="4200" dirty="0">
                <a:solidFill>
                  <a:srgbClr val="C00000"/>
                </a:solidFill>
                <a:latin typeface="Times New Roman" panose="02020603050405020304" pitchFamily="18" charset="0"/>
                <a:ea typeface="Arial"/>
                <a:cs typeface="Times New Roman" panose="02020603050405020304" pitchFamily="18" charset="0"/>
                <a:sym typeface="Arial"/>
              </a:rPr>
              <a:t>. </a:t>
            </a:r>
          </a:p>
        </p:txBody>
      </p:sp>
    </p:spTree>
    <p:extLst>
      <p:ext uri="{BB962C8B-B14F-4D97-AF65-F5344CB8AC3E}">
        <p14:creationId xmlns:p14="http://schemas.microsoft.com/office/powerpoint/2010/main" val="2683998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17E912A-B6E2-58E4-C390-137E4446DFCE}"/>
              </a:ext>
            </a:extLst>
          </p:cNvPr>
          <p:cNvSpPr txBox="1"/>
          <p:nvPr/>
        </p:nvSpPr>
        <p:spPr>
          <a:xfrm>
            <a:off x="533400" y="342900"/>
            <a:ext cx="17373600" cy="7540526"/>
          </a:xfrm>
          <a:prstGeom prst="rect">
            <a:avLst/>
          </a:prstGeom>
          <a:noFill/>
        </p:spPr>
        <p:txBody>
          <a:bodyPr wrap="square">
            <a:spAutoFit/>
          </a:bodyPr>
          <a:lstStyle/>
          <a:p>
            <a:pPr>
              <a:buNone/>
            </a:pPr>
            <a:r>
              <a:rPr lang="en-US" sz="4400" b="1" dirty="0"/>
              <a:t>Adonai reigns. The peoples tremble.</a:t>
            </a:r>
            <a:br>
              <a:rPr lang="en-US" sz="4400" dirty="0"/>
            </a:br>
            <a:r>
              <a:rPr lang="en-US" sz="4400" dirty="0"/>
              <a:t>The earth quakes before the One enthroned in mystery.  Adonai is great in Zion, exalted above all peoples. Let all honor the Name—great and awe-filled, holy beyond words. The strength of the Sovereign is love of justice. Uprightness is established. Justice and compassion are woven into Jacob. Exalt Adonai, our God. Bow at the footstool of holiness. Moses and Aaron served among the priests. Samuel called upon the Name. They cried out to Adonai—and were answered. From the pillar of cloud, guidance was given. They guarded the teachings entrusted to them. Adonai, our God, You answered them. You forgave, yet held them accountable. Exalt Adonai, our God. Bow at the holy mountain. For Adonai, our God, is holy.</a:t>
            </a:r>
          </a:p>
        </p:txBody>
      </p:sp>
    </p:spTree>
    <p:extLst>
      <p:ext uri="{BB962C8B-B14F-4D97-AF65-F5344CB8AC3E}">
        <p14:creationId xmlns:p14="http://schemas.microsoft.com/office/powerpoint/2010/main" val="1172524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5904-7139-96EF-AE88-7D40A1954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6D8B9-5F66-DA93-A8D9-2099BA08C96D}"/>
              </a:ext>
            </a:extLst>
          </p:cNvPr>
          <p:cNvSpPr>
            <a:spLocks noGrp="1"/>
          </p:cNvSpPr>
          <p:nvPr>
            <p:ph type="title"/>
          </p:nvPr>
        </p:nvSpPr>
        <p:spPr>
          <a:xfrm>
            <a:off x="894522" y="-325149"/>
            <a:ext cx="15773400" cy="1988345"/>
          </a:xfrm>
        </p:spPr>
        <p:txBody>
          <a:bodyPr/>
          <a:lstStyle/>
          <a:p>
            <a:pPr>
              <a:lnSpc>
                <a:spcPts val="16200"/>
              </a:lnSpc>
            </a:pPr>
            <a:r>
              <a:rPr lang="en-US" dirty="0">
                <a:solidFill>
                  <a:srgbClr val="181F52"/>
                </a:solidFill>
                <a:latin typeface="Times New Roman" panose="02020603050405020304" pitchFamily="18" charset="0"/>
                <a:ea typeface="Arial"/>
                <a:cs typeface="Times New Roman" panose="02020603050405020304" pitchFamily="18" charset="0"/>
                <a:sym typeface="Arial"/>
              </a:rPr>
              <a:t>Foster Oneness – Psalm 29</a:t>
            </a:r>
          </a:p>
        </p:txBody>
      </p:sp>
      <p:sp>
        <p:nvSpPr>
          <p:cNvPr id="3" name="Content Placeholder 2">
            <a:extLst>
              <a:ext uri="{FF2B5EF4-FFF2-40B4-BE49-F238E27FC236}">
                <a16:creationId xmlns:a16="http://schemas.microsoft.com/office/drawing/2014/main" id="{7D2D89ED-D1A8-BB76-8779-AEB74C9A70C5}"/>
              </a:ext>
            </a:extLst>
          </p:cNvPr>
          <p:cNvSpPr>
            <a:spLocks noGrp="1"/>
          </p:cNvSpPr>
          <p:nvPr>
            <p:ph idx="1"/>
          </p:nvPr>
        </p:nvSpPr>
        <p:spPr>
          <a:xfrm>
            <a:off x="596348" y="1663196"/>
            <a:ext cx="16797131" cy="6527007"/>
          </a:xfrm>
        </p:spPr>
        <p:txBody>
          <a:bodyPr/>
          <a:lstStyle/>
          <a:p>
            <a:pPr marL="0" indent="0" algn="r">
              <a:buNone/>
            </a:pPr>
            <a:r>
              <a:rPr lang="he-IL" dirty="0">
                <a:cs typeface="+mj-cs"/>
              </a:rPr>
              <a:t>מִזְמוֹר לְדָוִד </a:t>
            </a:r>
            <a:r>
              <a:rPr lang="he-IL" dirty="0" err="1">
                <a:cs typeface="+mj-cs"/>
              </a:rPr>
              <a:t>הָבו</a:t>
            </a:r>
            <a:r>
              <a:rPr lang="he-IL" dirty="0">
                <a:cs typeface="+mj-cs"/>
              </a:rPr>
              <a:t>ּ לַיהֹוָה בְּנֵי אֵלִים </a:t>
            </a:r>
            <a:r>
              <a:rPr lang="he-IL" dirty="0" err="1">
                <a:cs typeface="+mj-cs"/>
              </a:rPr>
              <a:t>הָבו</a:t>
            </a:r>
            <a:r>
              <a:rPr lang="he-IL" dirty="0">
                <a:cs typeface="+mj-cs"/>
              </a:rPr>
              <a:t>ּ לַיהֹוָה כָּבוֹד וָעֹז: </a:t>
            </a:r>
            <a:r>
              <a:rPr lang="he-IL" dirty="0" err="1">
                <a:cs typeface="+mj-cs"/>
              </a:rPr>
              <a:t>הָבו</a:t>
            </a:r>
            <a:r>
              <a:rPr lang="he-IL" dirty="0">
                <a:cs typeface="+mj-cs"/>
              </a:rPr>
              <a:t>ּ לַיהֹוָה כְּבוֹד שְׁמוֹ הִשְׁתַּחֲווּ לַיהֹוָה בְּהַדְרַת קֹדֶשׁ: קוֹל יְהֹוָה עַל הַמָּיִם אֵל הַכָּבוֹד הִרְעִים יְהֹוָה עַל מַיִם רַבִּים: קוֹל יְהֹוָה </a:t>
            </a:r>
            <a:r>
              <a:rPr lang="he-IL" dirty="0" err="1">
                <a:cs typeface="+mj-cs"/>
              </a:rPr>
              <a:t>בַּכֹּח</a:t>
            </a:r>
            <a:r>
              <a:rPr lang="he-IL" dirty="0">
                <a:cs typeface="+mj-cs"/>
              </a:rPr>
              <a:t>ַ קוֹל יְהֹוָה בֶּהָדָר: קוֹל יְהֹוָה שֹׁבֵר אֲרָזִים וַיְשַׁבֵּר יְהֹוָה אֶת אַרְזֵי הַלְּבָנוֹן: וַיַּרְקִידֵם כְּמוֹ עֵגֶל לְבָנוֹן וְשִׂרְיֹן כְּמוֹ בֶן רְאֵמִים: קוֹל יְהֹוָה חֹצֵב לַהֲבוֹת אֵשׁ: קוֹל יְהֹוָה יָחִיל מִדְבָּר יָחִיל יְהֹוָה מִדְבַּר קָדֵשׁ: קוֹל יְהֹוָה יְחוֹלֵל </a:t>
            </a:r>
            <a:r>
              <a:rPr lang="he-IL" dirty="0" err="1">
                <a:cs typeface="+mj-cs"/>
              </a:rPr>
              <a:t>אַיָּלוֹת</a:t>
            </a:r>
            <a:r>
              <a:rPr lang="he-IL" dirty="0">
                <a:cs typeface="+mj-cs"/>
              </a:rPr>
              <a:t> </a:t>
            </a:r>
            <a:r>
              <a:rPr lang="he-IL" dirty="0" err="1">
                <a:cs typeface="+mj-cs"/>
              </a:rPr>
              <a:t>וַיֶּחֱשֹׂף</a:t>
            </a:r>
            <a:r>
              <a:rPr lang="he-IL" dirty="0">
                <a:cs typeface="+mj-cs"/>
              </a:rPr>
              <a:t> יְעָרוֹת וּבְהֵיכָלוֹ כֻּלּוֹ אֹמֵר כָּבוֹד: יְהֹוָה לַמַּבּוּל יָשָׁב וַיֵּשֶׁב יְהֹוָה מֶלֶךְ לְעוֹלָם: יְהֹוָה עֹז לְעַמּוֹ </a:t>
            </a:r>
            <a:r>
              <a:rPr lang="he-IL" dirty="0" err="1">
                <a:cs typeface="+mj-cs"/>
              </a:rPr>
              <a:t>יִתֵּן</a:t>
            </a:r>
            <a:r>
              <a:rPr lang="he-IL" dirty="0">
                <a:cs typeface="+mj-cs"/>
              </a:rPr>
              <a:t> יְהֹוָה יְבָרֵךְ אֶת עַמּוֹ בַשָּׁלוֹם:</a:t>
            </a:r>
          </a:p>
        </p:txBody>
      </p:sp>
      <p:sp>
        <p:nvSpPr>
          <p:cNvPr id="6" name="TextBox 5">
            <a:extLst>
              <a:ext uri="{FF2B5EF4-FFF2-40B4-BE49-F238E27FC236}">
                <a16:creationId xmlns:a16="http://schemas.microsoft.com/office/drawing/2014/main" id="{B9CC9F85-C7CA-EBD1-B699-D4805EA9E449}"/>
              </a:ext>
            </a:extLst>
          </p:cNvPr>
          <p:cNvSpPr txBox="1"/>
          <p:nvPr/>
        </p:nvSpPr>
        <p:spPr>
          <a:xfrm>
            <a:off x="596348" y="5344144"/>
            <a:ext cx="17294088" cy="4524315"/>
          </a:xfrm>
          <a:prstGeom prst="rect">
            <a:avLst/>
          </a:prstGeom>
          <a:noFill/>
        </p:spPr>
        <p:txBody>
          <a:bodyPr wrap="square">
            <a:spAutoFit/>
          </a:bodyPr>
          <a:lstStyle/>
          <a:p>
            <a:pPr>
              <a:buNone/>
            </a:pPr>
            <a:r>
              <a:rPr lang="en-US" sz="3600" dirty="0" err="1">
                <a:latin typeface="Times New Roman" panose="02020603050405020304" pitchFamily="18" charset="0"/>
                <a:cs typeface="Times New Roman" panose="02020603050405020304" pitchFamily="18" charset="0"/>
              </a:rPr>
              <a:t>Mizmor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l’David</a:t>
            </a:r>
            <a:r>
              <a:rPr lang="en-US" sz="3600" dirty="0">
                <a:latin typeface="Times New Roman" panose="02020603050405020304" pitchFamily="18" charset="0"/>
                <a:cs typeface="Times New Roman" panose="02020603050405020304" pitchFamily="18" charset="0"/>
              </a:rPr>
              <a:t>. Havu </a:t>
            </a:r>
            <a:r>
              <a:rPr lang="en-US" sz="3600" dirty="0" err="1">
                <a:latin typeface="Times New Roman" panose="02020603050405020304" pitchFamily="18" charset="0"/>
                <a:cs typeface="Times New Roman" panose="02020603050405020304" pitchFamily="18" charset="0"/>
              </a:rPr>
              <a:t>la’Adonai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b’nei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elim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havu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la’Adonai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kavod</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va’oz</a:t>
            </a:r>
            <a:r>
              <a:rPr lang="en-US" sz="3600" dirty="0">
                <a:latin typeface="Times New Roman" panose="02020603050405020304" pitchFamily="18" charset="0"/>
                <a:cs typeface="Times New Roman" panose="02020603050405020304" pitchFamily="18" charset="0"/>
              </a:rPr>
              <a:t>. Havu </a:t>
            </a:r>
            <a:r>
              <a:rPr lang="en-US" sz="3600" dirty="0" err="1">
                <a:latin typeface="Times New Roman" panose="02020603050405020304" pitchFamily="18" charset="0"/>
                <a:cs typeface="Times New Roman" panose="02020603050405020304" pitchFamily="18" charset="0"/>
              </a:rPr>
              <a:t>la’Adonai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k’vod</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sh’mo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hishtachavu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la’Adonai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b’hadrat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kodesh</a:t>
            </a:r>
            <a:r>
              <a:rPr lang="en-US" sz="3600" dirty="0">
                <a:latin typeface="Times New Roman" panose="02020603050405020304" pitchFamily="18" charset="0"/>
                <a:cs typeface="Times New Roman" panose="02020603050405020304" pitchFamily="18" charset="0"/>
              </a:rPr>
              <a:t>. Kol Adonai al </a:t>
            </a:r>
            <a:r>
              <a:rPr lang="en-US" sz="3600" dirty="0" err="1">
                <a:latin typeface="Times New Roman" panose="02020603050405020304" pitchFamily="18" charset="0"/>
                <a:cs typeface="Times New Roman" panose="02020603050405020304" pitchFamily="18" charset="0"/>
              </a:rPr>
              <a:t>hamayim</a:t>
            </a:r>
            <a:r>
              <a:rPr lang="en-US" sz="3600" dirty="0">
                <a:latin typeface="Times New Roman" panose="02020603050405020304" pitchFamily="18" charset="0"/>
                <a:cs typeface="Times New Roman" panose="02020603050405020304" pitchFamily="18" charset="0"/>
              </a:rPr>
              <a:t>; El </a:t>
            </a:r>
            <a:r>
              <a:rPr lang="en-US" sz="3600" dirty="0" err="1">
                <a:latin typeface="Times New Roman" panose="02020603050405020304" pitchFamily="18" charset="0"/>
                <a:cs typeface="Times New Roman" panose="02020603050405020304" pitchFamily="18" charset="0"/>
              </a:rPr>
              <a:t>hakavod</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hir’im</a:t>
            </a:r>
            <a:r>
              <a:rPr lang="en-US" sz="3600" dirty="0">
                <a:latin typeface="Times New Roman" panose="02020603050405020304" pitchFamily="18" charset="0"/>
                <a:cs typeface="Times New Roman" panose="02020603050405020304" pitchFamily="18" charset="0"/>
              </a:rPr>
              <a:t>, Adonai al </a:t>
            </a:r>
            <a:r>
              <a:rPr lang="en-US" sz="3600" dirty="0" err="1">
                <a:latin typeface="Times New Roman" panose="02020603050405020304" pitchFamily="18" charset="0"/>
                <a:cs typeface="Times New Roman" panose="02020603050405020304" pitchFamily="18" charset="0"/>
              </a:rPr>
              <a:t>mayim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rabbim</a:t>
            </a:r>
            <a:r>
              <a:rPr lang="en-US" sz="3600" dirty="0">
                <a:latin typeface="Times New Roman" panose="02020603050405020304" pitchFamily="18" charset="0"/>
                <a:cs typeface="Times New Roman" panose="02020603050405020304" pitchFamily="18" charset="0"/>
              </a:rPr>
              <a:t>. Kol Adonai </a:t>
            </a:r>
            <a:r>
              <a:rPr lang="en-US" sz="3600" dirty="0" err="1">
                <a:latin typeface="Times New Roman" panose="02020603050405020304" pitchFamily="18" charset="0"/>
                <a:cs typeface="Times New Roman" panose="02020603050405020304" pitchFamily="18" charset="0"/>
              </a:rPr>
              <a:t>bakoach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kol</a:t>
            </a:r>
            <a:r>
              <a:rPr lang="en-US" sz="3600" dirty="0">
                <a:latin typeface="Times New Roman" panose="02020603050405020304" pitchFamily="18" charset="0"/>
                <a:cs typeface="Times New Roman" panose="02020603050405020304" pitchFamily="18" charset="0"/>
              </a:rPr>
              <a:t> Adonai </a:t>
            </a:r>
            <a:r>
              <a:rPr lang="en-US" sz="3600" dirty="0" err="1">
                <a:latin typeface="Times New Roman" panose="02020603050405020304" pitchFamily="18" charset="0"/>
                <a:cs typeface="Times New Roman" panose="02020603050405020304" pitchFamily="18" charset="0"/>
              </a:rPr>
              <a:t>behadar</a:t>
            </a:r>
            <a:r>
              <a:rPr lang="en-US" sz="3600" dirty="0">
                <a:latin typeface="Times New Roman" panose="02020603050405020304" pitchFamily="18" charset="0"/>
                <a:cs typeface="Times New Roman" panose="02020603050405020304" pitchFamily="18" charset="0"/>
              </a:rPr>
              <a:t>. Kol Adonai shover </a:t>
            </a:r>
            <a:r>
              <a:rPr lang="en-US" sz="3600" dirty="0" err="1">
                <a:latin typeface="Times New Roman" panose="02020603050405020304" pitchFamily="18" charset="0"/>
                <a:cs typeface="Times New Roman" panose="02020603050405020304" pitchFamily="18" charset="0"/>
              </a:rPr>
              <a:t>arazim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vayeshaber</a:t>
            </a:r>
            <a:r>
              <a:rPr lang="en-US" sz="3600" dirty="0">
                <a:latin typeface="Times New Roman" panose="02020603050405020304" pitchFamily="18" charset="0"/>
                <a:cs typeface="Times New Roman" panose="02020603050405020304" pitchFamily="18" charset="0"/>
              </a:rPr>
              <a:t> Adonai et </a:t>
            </a:r>
            <a:r>
              <a:rPr lang="en-US" sz="3600" dirty="0" err="1">
                <a:latin typeface="Times New Roman" panose="02020603050405020304" pitchFamily="18" charset="0"/>
                <a:cs typeface="Times New Roman" panose="02020603050405020304" pitchFamily="18" charset="0"/>
              </a:rPr>
              <a:t>arzey</a:t>
            </a:r>
            <a:r>
              <a:rPr lang="en-US" sz="3600" dirty="0">
                <a:latin typeface="Times New Roman" panose="02020603050405020304" pitchFamily="18" charset="0"/>
                <a:cs typeface="Times New Roman" panose="02020603050405020304" pitchFamily="18" charset="0"/>
              </a:rPr>
              <a:t> ha-Levanon. </a:t>
            </a:r>
            <a:r>
              <a:rPr lang="en-US" sz="3600" dirty="0" err="1">
                <a:latin typeface="Times New Roman" panose="02020603050405020304" pitchFamily="18" charset="0"/>
                <a:cs typeface="Times New Roman" panose="02020603050405020304" pitchFamily="18" charset="0"/>
              </a:rPr>
              <a:t>Vayarkidem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k’mo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egel</a:t>
            </a:r>
            <a:r>
              <a:rPr lang="en-US" sz="3600" dirty="0">
                <a:latin typeface="Times New Roman" panose="02020603050405020304" pitchFamily="18" charset="0"/>
                <a:cs typeface="Times New Roman" panose="02020603050405020304" pitchFamily="18" charset="0"/>
              </a:rPr>
              <a:t>, Levanon </a:t>
            </a:r>
            <a:r>
              <a:rPr lang="en-US" sz="3600" dirty="0" err="1">
                <a:latin typeface="Times New Roman" panose="02020603050405020304" pitchFamily="18" charset="0"/>
                <a:cs typeface="Times New Roman" panose="02020603050405020304" pitchFamily="18" charset="0"/>
              </a:rPr>
              <a:t>v’Siryon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k’mo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ven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re’emim</a:t>
            </a:r>
            <a:r>
              <a:rPr lang="en-US" sz="3600" dirty="0">
                <a:latin typeface="Times New Roman" panose="02020603050405020304" pitchFamily="18" charset="0"/>
                <a:cs typeface="Times New Roman" panose="02020603050405020304" pitchFamily="18" charset="0"/>
              </a:rPr>
              <a:t>. Kol Adonai </a:t>
            </a:r>
            <a:r>
              <a:rPr lang="en-US" sz="3600" dirty="0" err="1">
                <a:latin typeface="Times New Roman" panose="02020603050405020304" pitchFamily="18" charset="0"/>
                <a:cs typeface="Times New Roman" panose="02020603050405020304" pitchFamily="18" charset="0"/>
              </a:rPr>
              <a:t>chotzev</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lahavot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esh</a:t>
            </a:r>
            <a:r>
              <a:rPr lang="en-US" sz="3600" dirty="0">
                <a:latin typeface="Times New Roman" panose="02020603050405020304" pitchFamily="18" charset="0"/>
                <a:cs typeface="Times New Roman" panose="02020603050405020304" pitchFamily="18" charset="0"/>
              </a:rPr>
              <a:t>. Kol Adonai </a:t>
            </a:r>
            <a:r>
              <a:rPr lang="en-US" sz="3600" dirty="0" err="1">
                <a:latin typeface="Times New Roman" panose="02020603050405020304" pitchFamily="18" charset="0"/>
                <a:cs typeface="Times New Roman" panose="02020603050405020304" pitchFamily="18" charset="0"/>
              </a:rPr>
              <a:t>yachil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midbar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yachil</a:t>
            </a:r>
            <a:r>
              <a:rPr lang="en-US" sz="3600" dirty="0">
                <a:latin typeface="Times New Roman" panose="02020603050405020304" pitchFamily="18" charset="0"/>
                <a:cs typeface="Times New Roman" panose="02020603050405020304" pitchFamily="18" charset="0"/>
              </a:rPr>
              <a:t> Adonai </a:t>
            </a:r>
            <a:r>
              <a:rPr lang="en-US" sz="3600" dirty="0" err="1">
                <a:latin typeface="Times New Roman" panose="02020603050405020304" pitchFamily="18" charset="0"/>
                <a:cs typeface="Times New Roman" panose="02020603050405020304" pitchFamily="18" charset="0"/>
              </a:rPr>
              <a:t>midbar</a:t>
            </a:r>
            <a:r>
              <a:rPr lang="en-US" sz="3600" dirty="0">
                <a:latin typeface="Times New Roman" panose="02020603050405020304" pitchFamily="18" charset="0"/>
                <a:cs typeface="Times New Roman" panose="02020603050405020304" pitchFamily="18" charset="0"/>
              </a:rPr>
              <a:t> Kadesh. Kol Adonai </a:t>
            </a:r>
            <a:r>
              <a:rPr lang="en-US" sz="3600" dirty="0" err="1">
                <a:latin typeface="Times New Roman" panose="02020603050405020304" pitchFamily="18" charset="0"/>
                <a:cs typeface="Times New Roman" panose="02020603050405020304" pitchFamily="18" charset="0"/>
              </a:rPr>
              <a:t>y’cholel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ayalot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vayechasef</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ye’arot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uv’heichalo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kulo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omer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kavod</a:t>
            </a:r>
            <a:r>
              <a:rPr lang="en-US" sz="3600" dirty="0">
                <a:latin typeface="Times New Roman" panose="02020603050405020304" pitchFamily="18" charset="0"/>
                <a:cs typeface="Times New Roman" panose="02020603050405020304" pitchFamily="18" charset="0"/>
              </a:rPr>
              <a:t>. Adonai </a:t>
            </a:r>
            <a:r>
              <a:rPr lang="en-US" sz="3600" dirty="0" err="1">
                <a:latin typeface="Times New Roman" panose="02020603050405020304" pitchFamily="18" charset="0"/>
                <a:cs typeface="Times New Roman" panose="02020603050405020304" pitchFamily="18" charset="0"/>
              </a:rPr>
              <a:t>lamabul</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yashav</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vayeshev</a:t>
            </a:r>
            <a:r>
              <a:rPr lang="en-US" sz="3600" dirty="0">
                <a:latin typeface="Times New Roman" panose="02020603050405020304" pitchFamily="18" charset="0"/>
                <a:cs typeface="Times New Roman" panose="02020603050405020304" pitchFamily="18" charset="0"/>
              </a:rPr>
              <a:t> Adonai Melech </a:t>
            </a:r>
            <a:r>
              <a:rPr lang="en-US" sz="3600" dirty="0" err="1">
                <a:latin typeface="Times New Roman" panose="02020603050405020304" pitchFamily="18" charset="0"/>
                <a:cs typeface="Times New Roman" panose="02020603050405020304" pitchFamily="18" charset="0"/>
              </a:rPr>
              <a:t>l’olam</a:t>
            </a:r>
            <a:r>
              <a:rPr lang="en-US" sz="3600" dirty="0">
                <a:latin typeface="Times New Roman" panose="02020603050405020304" pitchFamily="18" charset="0"/>
                <a:cs typeface="Times New Roman" panose="02020603050405020304" pitchFamily="18" charset="0"/>
              </a:rPr>
              <a:t>. Adonai oz </a:t>
            </a:r>
            <a:r>
              <a:rPr lang="en-US" sz="3600" dirty="0" err="1">
                <a:latin typeface="Times New Roman" panose="02020603050405020304" pitchFamily="18" charset="0"/>
                <a:cs typeface="Times New Roman" panose="02020603050405020304" pitchFamily="18" charset="0"/>
              </a:rPr>
              <a:t>l’amo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yiten</a:t>
            </a:r>
            <a:r>
              <a:rPr lang="en-US" sz="3600" dirty="0">
                <a:latin typeface="Times New Roman" panose="02020603050405020304" pitchFamily="18" charset="0"/>
                <a:cs typeface="Times New Roman" panose="02020603050405020304" pitchFamily="18" charset="0"/>
              </a:rPr>
              <a:t>; Adonai </a:t>
            </a:r>
            <a:r>
              <a:rPr lang="en-US" sz="3600" dirty="0" err="1">
                <a:latin typeface="Times New Roman" panose="02020603050405020304" pitchFamily="18" charset="0"/>
                <a:cs typeface="Times New Roman" panose="02020603050405020304" pitchFamily="18" charset="0"/>
              </a:rPr>
              <a:t>yevarech</a:t>
            </a:r>
            <a:r>
              <a:rPr lang="en-US" sz="3600" dirty="0">
                <a:latin typeface="Times New Roman" panose="02020603050405020304" pitchFamily="18" charset="0"/>
                <a:cs typeface="Times New Roman" panose="02020603050405020304" pitchFamily="18" charset="0"/>
              </a:rPr>
              <a:t> et </a:t>
            </a:r>
            <a:r>
              <a:rPr lang="en-US" sz="3600" dirty="0" err="1">
                <a:latin typeface="Times New Roman" panose="02020603050405020304" pitchFamily="18" charset="0"/>
                <a:cs typeface="Times New Roman" panose="02020603050405020304" pitchFamily="18" charset="0"/>
              </a:rPr>
              <a:t>amo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vashalom</a:t>
            </a:r>
            <a:r>
              <a:rPr lang="en-US" sz="3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41303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2C29-180E-B579-AD85-007FBF199EF3}"/>
              </a:ext>
            </a:extLst>
          </p:cNvPr>
          <p:cNvSpPr>
            <a:spLocks noGrp="1"/>
          </p:cNvSpPr>
          <p:nvPr>
            <p:ph type="title"/>
          </p:nvPr>
        </p:nvSpPr>
        <p:spPr/>
        <p:txBody>
          <a:bodyPr/>
          <a:lstStyle/>
          <a:p>
            <a:r>
              <a:rPr lang="en-US" dirty="0" err="1"/>
              <a:t>Mizmor</a:t>
            </a:r>
            <a:r>
              <a:rPr lang="en-US" dirty="0"/>
              <a:t> </a:t>
            </a:r>
            <a:r>
              <a:rPr lang="en-US" dirty="0" err="1"/>
              <a:t>L’David</a:t>
            </a:r>
            <a:endParaRPr lang="en-US" dirty="0"/>
          </a:p>
        </p:txBody>
      </p:sp>
      <p:sp>
        <p:nvSpPr>
          <p:cNvPr id="3" name="Content Placeholder 2">
            <a:extLst>
              <a:ext uri="{FF2B5EF4-FFF2-40B4-BE49-F238E27FC236}">
                <a16:creationId xmlns:a16="http://schemas.microsoft.com/office/drawing/2014/main" id="{3A1630AF-0239-40BF-C4E8-16C69D7C5FB9}"/>
              </a:ext>
            </a:extLst>
          </p:cNvPr>
          <p:cNvSpPr>
            <a:spLocks noGrp="1"/>
          </p:cNvSpPr>
          <p:nvPr>
            <p:ph idx="1"/>
          </p:nvPr>
        </p:nvSpPr>
        <p:spPr>
          <a:xfrm>
            <a:off x="990600" y="1417638"/>
            <a:ext cx="17068800" cy="6527007"/>
          </a:xfrm>
        </p:spPr>
        <p:txBody>
          <a:bodyPr>
            <a:noAutofit/>
          </a:bodyPr>
          <a:lstStyle/>
          <a:p>
            <a:pPr marL="0" indent="0">
              <a:buNone/>
            </a:pPr>
            <a:r>
              <a:rPr lang="en-US" sz="4200" b="1" dirty="0"/>
              <a:t>Ascribe to Adonai, O beings of strength, </a:t>
            </a:r>
            <a:r>
              <a:rPr lang="en-US" sz="4200" dirty="0"/>
              <a:t>ascribe glory and power. Give to Adonai the glory of the Name. Bow in the splendor of holiness. The voice of Adonai moves upon the waters. The God of glory thunders. Adonai rides the many seas. The voice of Adonai is strength. The voice of Adonai is beauty. The voice of Adonai shatters the cedars, splintering the cedars of Lebanon. Mountains leap like living creatures, wild and free before the Holy One. The voice of Adonai flashes fire, shakes the wilderness to its core. The desert trembles at the sound of the Name. The voice of Adonai opens life, bares the forest to its roots. In the sanctuary, all cry out: </a:t>
            </a:r>
            <a:r>
              <a:rPr lang="en-US" sz="4200" b="1" dirty="0"/>
              <a:t>Glory! </a:t>
            </a:r>
            <a:r>
              <a:rPr lang="en-US" sz="4200" dirty="0"/>
              <a:t>Adonai was Sovereign at the flood, Adonai is Sovereign forever. Adonai gives strength to the people. Adonai blesses the people with peace.</a:t>
            </a:r>
          </a:p>
        </p:txBody>
      </p:sp>
    </p:spTree>
    <p:extLst>
      <p:ext uri="{BB962C8B-B14F-4D97-AF65-F5344CB8AC3E}">
        <p14:creationId xmlns:p14="http://schemas.microsoft.com/office/powerpoint/2010/main" val="298243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410174" y="975041"/>
            <a:ext cx="9395800" cy="8283259"/>
            <a:chOff x="0" y="0"/>
            <a:chExt cx="12527734" cy="11044346"/>
          </a:xfrm>
        </p:grpSpPr>
        <p:sp>
          <p:nvSpPr>
            <p:cNvPr id="3" name="Freeform 3"/>
            <p:cNvSpPr/>
            <p:nvPr/>
          </p:nvSpPr>
          <p:spPr>
            <a:xfrm>
              <a:off x="0" y="0"/>
              <a:ext cx="12527788" cy="11044301"/>
            </a:xfrm>
            <a:custGeom>
              <a:avLst/>
              <a:gdLst/>
              <a:ahLst/>
              <a:cxnLst/>
              <a:rect l="l" t="t" r="r" b="b"/>
              <a:pathLst>
                <a:path w="12527788" h="11044301">
                  <a:moveTo>
                    <a:pt x="0" y="0"/>
                  </a:moveTo>
                  <a:lnTo>
                    <a:pt x="12527788" y="0"/>
                  </a:lnTo>
                  <a:lnTo>
                    <a:pt x="12527788" y="11044301"/>
                  </a:lnTo>
                  <a:lnTo>
                    <a:pt x="0" y="11044301"/>
                  </a:lnTo>
                  <a:close/>
                </a:path>
              </a:pathLst>
            </a:custGeom>
            <a:solidFill>
              <a:srgbClr val="FFFFFF">
                <a:alpha val="74902"/>
              </a:srgbClr>
            </a:solidFill>
          </p:spPr>
          <p:txBody>
            <a:bodyPr/>
            <a:lstStyle/>
            <a:p>
              <a:endParaRPr lang="en-US"/>
            </a:p>
          </p:txBody>
        </p:sp>
      </p:grpSp>
      <p:grpSp>
        <p:nvGrpSpPr>
          <p:cNvPr id="4" name="Group 4"/>
          <p:cNvGrpSpPr/>
          <p:nvPr/>
        </p:nvGrpSpPr>
        <p:grpSpPr>
          <a:xfrm>
            <a:off x="752149" y="5143500"/>
            <a:ext cx="16783702" cy="9395800"/>
            <a:chOff x="0" y="0"/>
            <a:chExt cx="22378270" cy="12527734"/>
          </a:xfrm>
        </p:grpSpPr>
        <p:sp>
          <p:nvSpPr>
            <p:cNvPr id="5" name="Freeform 5"/>
            <p:cNvSpPr/>
            <p:nvPr/>
          </p:nvSpPr>
          <p:spPr>
            <a:xfrm>
              <a:off x="0" y="0"/>
              <a:ext cx="22378212" cy="12527788"/>
            </a:xfrm>
            <a:custGeom>
              <a:avLst/>
              <a:gdLst/>
              <a:ahLst/>
              <a:cxnLst/>
              <a:rect l="l" t="t" r="r" b="b"/>
              <a:pathLst>
                <a:path w="22378212" h="12527788">
                  <a:moveTo>
                    <a:pt x="0" y="0"/>
                  </a:moveTo>
                  <a:lnTo>
                    <a:pt x="22378212" y="0"/>
                  </a:lnTo>
                  <a:lnTo>
                    <a:pt x="22378212" y="12527788"/>
                  </a:lnTo>
                  <a:lnTo>
                    <a:pt x="0" y="12527788"/>
                  </a:lnTo>
                  <a:close/>
                </a:path>
              </a:pathLst>
            </a:custGeom>
            <a:solidFill>
              <a:srgbClr val="FFFFFF">
                <a:alpha val="74902"/>
              </a:srgbClr>
            </a:solidFill>
          </p:spPr>
          <p:txBody>
            <a:bodyPr/>
            <a:lstStyle/>
            <a:p>
              <a:endParaRPr lang="en-US"/>
            </a:p>
          </p:txBody>
        </p:sp>
        <p:sp>
          <p:nvSpPr>
            <p:cNvPr id="6" name="TextBox 6"/>
            <p:cNvSpPr txBox="1"/>
            <p:nvPr/>
          </p:nvSpPr>
          <p:spPr>
            <a:xfrm>
              <a:off x="0" y="-95250"/>
              <a:ext cx="22378270" cy="12622984"/>
            </a:xfrm>
            <a:prstGeom prst="rect">
              <a:avLst/>
            </a:prstGeom>
          </p:spPr>
          <p:txBody>
            <a:bodyPr lIns="50800" tIns="50800" rIns="50800" bIns="50800" rtlCol="0" anchor="t"/>
            <a:lstStyle/>
            <a:p>
              <a:pPr algn="l">
                <a:lnSpc>
                  <a:spcPts val="5759"/>
                </a:lnSpc>
              </a:pPr>
              <a:r>
                <a:rPr lang="en-US" sz="4800" dirty="0" err="1">
                  <a:solidFill>
                    <a:srgbClr val="181F52"/>
                  </a:solidFill>
                  <a:latin typeface="Arial"/>
                  <a:ea typeface="Arial"/>
                  <a:cs typeface="Arial"/>
                  <a:sym typeface="Arial"/>
                </a:rPr>
                <a:t>Lechu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Niranena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Ladonai</a:t>
              </a:r>
              <a:r>
                <a:rPr lang="en-US" sz="4800" dirty="0">
                  <a:solidFill>
                    <a:srgbClr val="181F52"/>
                  </a:solidFill>
                  <a:latin typeface="Arial"/>
                  <a:ea typeface="Arial"/>
                  <a:cs typeface="Arial"/>
                  <a:sym typeface="Arial"/>
                </a:rPr>
                <a:t>, Nariya </a:t>
              </a:r>
              <a:r>
                <a:rPr lang="en-US" sz="4800" dirty="0" err="1">
                  <a:solidFill>
                    <a:srgbClr val="181F52"/>
                  </a:solidFill>
                  <a:latin typeface="Arial"/>
                  <a:ea typeface="Arial"/>
                  <a:cs typeface="Arial"/>
                  <a:sym typeface="Arial"/>
                </a:rPr>
                <a:t>Ltzur</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Yisheinu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Nkadma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Fanav</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Btoda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Bizmirot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Nariya</a:t>
              </a:r>
              <a:r>
                <a:rPr lang="en-US" sz="4800" dirty="0">
                  <a:solidFill>
                    <a:srgbClr val="181F52"/>
                  </a:solidFill>
                  <a:latin typeface="Arial"/>
                  <a:ea typeface="Arial"/>
                  <a:cs typeface="Arial"/>
                  <a:sym typeface="Arial"/>
                </a:rPr>
                <a:t>  Lo. </a:t>
              </a:r>
              <a:r>
                <a:rPr lang="en-US" sz="4800" dirty="0" err="1">
                  <a:solidFill>
                    <a:srgbClr val="181F52"/>
                  </a:solidFill>
                  <a:latin typeface="Arial"/>
                  <a:ea typeface="Arial"/>
                  <a:cs typeface="Arial"/>
                  <a:sym typeface="Arial"/>
                </a:rPr>
                <a:t>Kiy</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Eil</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Gadol</a:t>
              </a:r>
              <a:r>
                <a:rPr lang="en-US" sz="4800" dirty="0">
                  <a:solidFill>
                    <a:srgbClr val="181F52"/>
                  </a:solidFill>
                  <a:latin typeface="Arial"/>
                  <a:ea typeface="Arial"/>
                  <a:cs typeface="Arial"/>
                  <a:sym typeface="Arial"/>
                </a:rPr>
                <a:t> YHVH,  </a:t>
              </a:r>
              <a:r>
                <a:rPr lang="en-US" sz="4800" dirty="0" err="1">
                  <a:solidFill>
                    <a:srgbClr val="181F52"/>
                  </a:solidFill>
                  <a:latin typeface="Arial"/>
                  <a:ea typeface="Arial"/>
                  <a:cs typeface="Arial"/>
                  <a:sym typeface="Arial"/>
                </a:rPr>
                <a:t>Umelech</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Gadol</a:t>
              </a:r>
              <a:r>
                <a:rPr lang="en-US" sz="4800" dirty="0">
                  <a:solidFill>
                    <a:srgbClr val="181F52"/>
                  </a:solidFill>
                  <a:latin typeface="Arial"/>
                  <a:ea typeface="Arial"/>
                  <a:cs typeface="Arial"/>
                  <a:sym typeface="Arial"/>
                </a:rPr>
                <a:t> Al Kal </a:t>
              </a:r>
              <a:r>
                <a:rPr lang="en-US" sz="4800" dirty="0" err="1">
                  <a:solidFill>
                    <a:srgbClr val="181F52"/>
                  </a:solidFill>
                  <a:latin typeface="Arial"/>
                  <a:ea typeface="Arial"/>
                  <a:cs typeface="Arial"/>
                  <a:sym typeface="Arial"/>
                </a:rPr>
                <a:t>Elhiym</a:t>
              </a:r>
              <a:r>
                <a:rPr lang="en-US" sz="4800" dirty="0">
                  <a:solidFill>
                    <a:srgbClr val="181F52"/>
                  </a:solidFill>
                  <a:latin typeface="Arial"/>
                  <a:ea typeface="Arial"/>
                  <a:cs typeface="Arial"/>
                  <a:sym typeface="Arial"/>
                </a:rPr>
                <a:t>. Asher </a:t>
              </a:r>
              <a:r>
                <a:rPr lang="en-US" sz="4800" dirty="0" err="1">
                  <a:solidFill>
                    <a:srgbClr val="181F52"/>
                  </a:solidFill>
                  <a:latin typeface="Arial"/>
                  <a:ea typeface="Arial"/>
                  <a:cs typeface="Arial"/>
                  <a:sym typeface="Arial"/>
                </a:rPr>
                <a:t>Byado</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echkreiy</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Aretz</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Vtoafot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Hariym</a:t>
              </a:r>
              <a:r>
                <a:rPr lang="en-US" sz="4800" dirty="0">
                  <a:solidFill>
                    <a:srgbClr val="181F52"/>
                  </a:solidFill>
                  <a:latin typeface="Arial"/>
                  <a:ea typeface="Arial"/>
                  <a:cs typeface="Arial"/>
                  <a:sym typeface="Arial"/>
                </a:rPr>
                <a:t> Lo. Asher Lo </a:t>
              </a:r>
              <a:r>
                <a:rPr lang="en-US" sz="4800" dirty="0" err="1">
                  <a:solidFill>
                    <a:srgbClr val="181F52"/>
                  </a:solidFill>
                  <a:latin typeface="Arial"/>
                  <a:ea typeface="Arial"/>
                  <a:cs typeface="Arial"/>
                  <a:sym typeface="Arial"/>
                </a:rPr>
                <a:t>Hayam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Vhua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Asahu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Vyabeshet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Yadyv</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Yatzaru</a:t>
              </a:r>
              <a:r>
                <a:rPr lang="en-US" sz="4800" dirty="0">
                  <a:solidFill>
                    <a:srgbClr val="181F52"/>
                  </a:solidFill>
                  <a:latin typeface="Arial"/>
                  <a:ea typeface="Arial"/>
                  <a:cs typeface="Arial"/>
                  <a:sym typeface="Arial"/>
                </a:rPr>
                <a:t>. Bou </a:t>
              </a:r>
              <a:r>
                <a:rPr lang="en-US" sz="4800" dirty="0" err="1">
                  <a:solidFill>
                    <a:srgbClr val="181F52"/>
                  </a:solidFill>
                  <a:latin typeface="Arial"/>
                  <a:ea typeface="Arial"/>
                  <a:cs typeface="Arial"/>
                  <a:sym typeface="Arial"/>
                </a:rPr>
                <a:t>Nishtachave</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Vnichraa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Nivrcha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Lifneiy</a:t>
              </a:r>
              <a:r>
                <a:rPr lang="en-US" sz="4800" dirty="0">
                  <a:solidFill>
                    <a:srgbClr val="181F52"/>
                  </a:solidFill>
                  <a:latin typeface="Arial"/>
                  <a:ea typeface="Arial"/>
                  <a:cs typeface="Arial"/>
                  <a:sym typeface="Arial"/>
                </a:rPr>
                <a:t> YHVH </a:t>
              </a:r>
              <a:r>
                <a:rPr lang="en-US" sz="4800" dirty="0" err="1">
                  <a:solidFill>
                    <a:srgbClr val="181F52"/>
                  </a:solidFill>
                  <a:latin typeface="Arial"/>
                  <a:ea typeface="Arial"/>
                  <a:cs typeface="Arial"/>
                  <a:sym typeface="Arial"/>
                </a:rPr>
                <a:t>Oseinu</a:t>
              </a:r>
              <a:r>
                <a:rPr lang="en-US" sz="4800" dirty="0">
                  <a:solidFill>
                    <a:srgbClr val="181F52"/>
                  </a:solidFill>
                  <a:latin typeface="Arial"/>
                  <a:ea typeface="Arial"/>
                  <a:cs typeface="Arial"/>
                  <a:sym typeface="Arial"/>
                </a:rPr>
                <a:t>. </a:t>
              </a:r>
            </a:p>
          </p:txBody>
        </p:sp>
      </p:grpSp>
      <p:grpSp>
        <p:nvGrpSpPr>
          <p:cNvPr id="7" name="Group 7"/>
          <p:cNvGrpSpPr/>
          <p:nvPr/>
        </p:nvGrpSpPr>
        <p:grpSpPr>
          <a:xfrm>
            <a:off x="3903374" y="418770"/>
            <a:ext cx="9928150" cy="1300005"/>
            <a:chOff x="0" y="0"/>
            <a:chExt cx="13237534" cy="1733340"/>
          </a:xfrm>
        </p:grpSpPr>
        <p:sp>
          <p:nvSpPr>
            <p:cNvPr id="8" name="Freeform 8"/>
            <p:cNvSpPr/>
            <p:nvPr/>
          </p:nvSpPr>
          <p:spPr>
            <a:xfrm>
              <a:off x="0" y="0"/>
              <a:ext cx="13237590" cy="1733296"/>
            </a:xfrm>
            <a:custGeom>
              <a:avLst/>
              <a:gdLst/>
              <a:ahLst/>
              <a:cxnLst/>
              <a:rect l="l" t="t" r="r" b="b"/>
              <a:pathLst>
                <a:path w="13237590" h="1733296">
                  <a:moveTo>
                    <a:pt x="0" y="0"/>
                  </a:moveTo>
                  <a:lnTo>
                    <a:pt x="13237590" y="0"/>
                  </a:lnTo>
                  <a:lnTo>
                    <a:pt x="13237590" y="1733296"/>
                  </a:lnTo>
                  <a:lnTo>
                    <a:pt x="0" y="1733296"/>
                  </a:lnTo>
                  <a:close/>
                </a:path>
              </a:pathLst>
            </a:custGeom>
            <a:solidFill>
              <a:srgbClr val="FFFFFF">
                <a:alpha val="74902"/>
              </a:srgbClr>
            </a:solidFill>
          </p:spPr>
          <p:txBody>
            <a:bodyPr/>
            <a:lstStyle/>
            <a:p>
              <a:endParaRPr lang="en-US"/>
            </a:p>
          </p:txBody>
        </p:sp>
        <p:sp>
          <p:nvSpPr>
            <p:cNvPr id="9" name="TextBox 9"/>
            <p:cNvSpPr txBox="1"/>
            <p:nvPr/>
          </p:nvSpPr>
          <p:spPr>
            <a:xfrm>
              <a:off x="0" y="-466725"/>
              <a:ext cx="13237534" cy="2200065"/>
            </a:xfrm>
            <a:prstGeom prst="rect">
              <a:avLst/>
            </a:prstGeom>
          </p:spPr>
          <p:txBody>
            <a:bodyPr lIns="50800" tIns="50800" rIns="50800" bIns="50800" rtlCol="0" anchor="t"/>
            <a:lstStyle/>
            <a:p>
              <a:pPr algn="ctr">
                <a:lnSpc>
                  <a:spcPts val="10800"/>
                </a:lnSpc>
              </a:pPr>
              <a:r>
                <a:rPr lang="en-US" sz="6000" dirty="0">
                  <a:solidFill>
                    <a:srgbClr val="181F52"/>
                  </a:solidFill>
                  <a:latin typeface="Arial"/>
                  <a:ea typeface="Arial"/>
                  <a:cs typeface="Arial"/>
                  <a:sym typeface="Arial"/>
                </a:rPr>
                <a:t>Create a Sabbath Intention</a:t>
              </a:r>
            </a:p>
            <a:p>
              <a:pPr algn="ctr">
                <a:lnSpc>
                  <a:spcPts val="10800"/>
                </a:lnSpc>
              </a:pPr>
              <a:endParaRPr lang="en-US" sz="6000" dirty="0">
                <a:solidFill>
                  <a:srgbClr val="181F52"/>
                </a:solidFill>
                <a:latin typeface="Arial"/>
                <a:ea typeface="Arial"/>
                <a:cs typeface="Arial"/>
                <a:sym typeface="Arial"/>
              </a:endParaRPr>
            </a:p>
          </p:txBody>
        </p:sp>
      </p:grpSp>
      <p:sp>
        <p:nvSpPr>
          <p:cNvPr id="10" name="Freeform 10"/>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475598" y="1632364"/>
            <a:ext cx="16783702" cy="3381375"/>
          </a:xfrm>
          <a:prstGeom prst="rect">
            <a:avLst/>
          </a:prstGeom>
        </p:spPr>
        <p:txBody>
          <a:bodyPr lIns="0" tIns="0" rIns="0" bIns="0" rtlCol="0" anchor="t">
            <a:spAutoFit/>
          </a:bodyPr>
          <a:lstStyle/>
          <a:p>
            <a:pPr algn="r" rtl="1">
              <a:lnSpc>
                <a:spcPts val="6480"/>
              </a:lnSpc>
            </a:pPr>
            <a:r>
              <a:rPr lang="he-IL" sz="5400" dirty="0">
                <a:solidFill>
                  <a:srgbClr val="181F52"/>
                </a:solidFill>
                <a:latin typeface="Arial"/>
                <a:ea typeface="Arial"/>
                <a:cs typeface="Arial"/>
                <a:sym typeface="Arial"/>
                <a:rtl/>
              </a:rPr>
              <a:t>לְכוּ נְרַנְּנָה </a:t>
            </a:r>
            <a:r>
              <a:rPr lang="he-IL" sz="5400" dirty="0" err="1">
                <a:solidFill>
                  <a:srgbClr val="181F52"/>
                </a:solidFill>
                <a:latin typeface="Arial"/>
                <a:ea typeface="Arial"/>
                <a:cs typeface="Arial"/>
                <a:sym typeface="Arial"/>
                <a:rtl/>
              </a:rPr>
              <a:t>לַיי</a:t>
            </a:r>
            <a:r>
              <a:rPr lang="he-IL" sz="5400" dirty="0">
                <a:solidFill>
                  <a:srgbClr val="181F52"/>
                </a:solidFill>
                <a:latin typeface="Arial"/>
                <a:ea typeface="Arial"/>
                <a:cs typeface="Arial"/>
                <a:sym typeface="Arial"/>
                <a:rtl/>
              </a:rPr>
              <a:t>ָ, נָרִיעָה לְצוּר יִשְׁעֵנוּ. נְקַדְּמָה פָנָיו בְּתוֹדָה, בִּזְמִרוֹת נָרִיעַ לוֹ. כִּי אֵל גָּדוֹל יְיָ, וּמֶלֶךְ גָּדוֹל עַל כָּל </a:t>
            </a:r>
            <a:r>
              <a:rPr lang="he-IL" sz="5400" dirty="0" err="1">
                <a:solidFill>
                  <a:srgbClr val="181F52"/>
                </a:solidFill>
                <a:latin typeface="Arial"/>
                <a:ea typeface="Arial"/>
                <a:cs typeface="Arial"/>
                <a:sym typeface="Arial"/>
                <a:rtl/>
              </a:rPr>
              <a:t>אֱלהִים</a:t>
            </a:r>
            <a:r>
              <a:rPr lang="he-IL" sz="5400" dirty="0">
                <a:solidFill>
                  <a:srgbClr val="181F52"/>
                </a:solidFill>
                <a:latin typeface="Arial"/>
                <a:ea typeface="Arial"/>
                <a:cs typeface="Arial"/>
                <a:sym typeface="Arial"/>
                <a:rtl/>
              </a:rPr>
              <a:t>. אֲשֶׁר בְּיָדוֹ מֶחְקְרֵי אָֽרֶץ, וְתוֹעֲפוֹת הָרִים לוֹ. אֲשֶׁר לוֹ הַיָּם וְהוּא עָשָֽׂהוּ, וְיַבֶּשֶׁת יָָדיו יָצָֽרוּ. בֹּֽאוּ </a:t>
            </a:r>
            <a:r>
              <a:rPr lang="he-IL" sz="5400" dirty="0" err="1">
                <a:solidFill>
                  <a:srgbClr val="181F52"/>
                </a:solidFill>
                <a:latin typeface="Arial"/>
                <a:ea typeface="Arial"/>
                <a:cs typeface="Arial"/>
                <a:sym typeface="Arial"/>
                <a:rtl/>
              </a:rPr>
              <a:t>נִשְׁתַּחֲוֶה</a:t>
            </a:r>
            <a:r>
              <a:rPr lang="he-IL" sz="5400" dirty="0">
                <a:solidFill>
                  <a:srgbClr val="181F52"/>
                </a:solidFill>
                <a:latin typeface="Arial"/>
                <a:ea typeface="Arial"/>
                <a:cs typeface="Arial"/>
                <a:sym typeface="Arial"/>
                <a:rtl/>
              </a:rPr>
              <a:t> וְנִכְרָֽעָה, נִבְרְכָה לִפְנֵי יְיָ עֹשֵׂנוּ. </a:t>
            </a:r>
          </a:p>
        </p:txBody>
      </p:sp>
      <p:sp>
        <p:nvSpPr>
          <p:cNvPr id="12" name="Freeform 12"/>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7965" y="5696423"/>
            <a:ext cx="17810035" cy="4143375"/>
          </a:xfrm>
          <a:prstGeom prst="rect">
            <a:avLst/>
          </a:prstGeom>
        </p:spPr>
        <p:txBody>
          <a:bodyPr lIns="0" tIns="0" rIns="0" bIns="0" rtlCol="0" anchor="t">
            <a:spAutoFit/>
          </a:bodyPr>
          <a:lstStyle/>
          <a:p>
            <a:pPr algn="l">
              <a:lnSpc>
                <a:spcPts val="5399"/>
              </a:lnSpc>
            </a:pPr>
            <a:r>
              <a:rPr lang="en-US" sz="4499" dirty="0" err="1">
                <a:solidFill>
                  <a:srgbClr val="181F52"/>
                </a:solidFill>
                <a:latin typeface="Arial"/>
                <a:ea typeface="Arial"/>
                <a:cs typeface="Arial"/>
                <a:sym typeface="Arial"/>
              </a:rPr>
              <a:t>Kiy</a:t>
            </a:r>
            <a:r>
              <a:rPr lang="en-US" sz="4499" dirty="0">
                <a:solidFill>
                  <a:srgbClr val="181F52"/>
                </a:solidFill>
                <a:latin typeface="Arial"/>
                <a:ea typeface="Arial"/>
                <a:cs typeface="Arial"/>
                <a:sym typeface="Arial"/>
              </a:rPr>
              <a:t>  Hu  </a:t>
            </a:r>
            <a:r>
              <a:rPr lang="en-US" sz="4499" dirty="0" err="1">
                <a:solidFill>
                  <a:srgbClr val="181F52"/>
                </a:solidFill>
                <a:latin typeface="Arial"/>
                <a:ea typeface="Arial"/>
                <a:cs typeface="Arial"/>
                <a:sym typeface="Arial"/>
              </a:rPr>
              <a:t>Eloheiynu</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Vaanachnu</a:t>
            </a:r>
            <a:r>
              <a:rPr lang="en-US" sz="4499" dirty="0">
                <a:solidFill>
                  <a:srgbClr val="181F52"/>
                </a:solidFill>
                <a:latin typeface="Arial"/>
                <a:ea typeface="Arial"/>
                <a:cs typeface="Arial"/>
                <a:sym typeface="Arial"/>
              </a:rPr>
              <a:t>  Am  </a:t>
            </a:r>
            <a:r>
              <a:rPr lang="en-US" sz="4499" dirty="0" err="1">
                <a:solidFill>
                  <a:srgbClr val="181F52"/>
                </a:solidFill>
                <a:latin typeface="Arial"/>
                <a:ea typeface="Arial"/>
                <a:cs typeface="Arial"/>
                <a:sym typeface="Arial"/>
              </a:rPr>
              <a:t>Mariyto</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Vtzon</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Yado</a:t>
            </a:r>
            <a:r>
              <a:rPr lang="en-US" sz="4499" dirty="0">
                <a:solidFill>
                  <a:srgbClr val="181F52"/>
                </a:solidFill>
                <a:latin typeface="Arial"/>
                <a:ea typeface="Arial"/>
                <a:cs typeface="Arial"/>
                <a:sym typeface="Arial"/>
              </a:rPr>
              <a:t>,  Hayom  </a:t>
            </a:r>
            <a:r>
              <a:rPr lang="en-US" sz="4499" dirty="0" err="1">
                <a:solidFill>
                  <a:srgbClr val="181F52"/>
                </a:solidFill>
                <a:latin typeface="Arial"/>
                <a:ea typeface="Arial"/>
                <a:cs typeface="Arial"/>
                <a:sym typeface="Arial"/>
              </a:rPr>
              <a:t>Im</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Bkolo</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Tishmau</a:t>
            </a:r>
            <a:r>
              <a:rPr lang="en-US" sz="4499" dirty="0">
                <a:solidFill>
                  <a:srgbClr val="181F52"/>
                </a:solidFill>
                <a:latin typeface="Arial"/>
                <a:ea typeface="Arial"/>
                <a:cs typeface="Arial"/>
                <a:sym typeface="Arial"/>
              </a:rPr>
              <a:t>.  Al  </a:t>
            </a:r>
            <a:r>
              <a:rPr lang="en-US" sz="4499" dirty="0" err="1">
                <a:solidFill>
                  <a:srgbClr val="181F52"/>
                </a:solidFill>
                <a:latin typeface="Arial"/>
                <a:ea typeface="Arial"/>
                <a:cs typeface="Arial"/>
                <a:sym typeface="Arial"/>
              </a:rPr>
              <a:t>Takshu</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Lvavchem</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Kimriyva</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Kyom</a:t>
            </a:r>
            <a:r>
              <a:rPr lang="en-US" sz="4499" dirty="0">
                <a:solidFill>
                  <a:srgbClr val="181F52"/>
                </a:solidFill>
                <a:latin typeface="Arial"/>
                <a:ea typeface="Arial"/>
                <a:cs typeface="Arial"/>
                <a:sym typeface="Arial"/>
              </a:rPr>
              <a:t>  Masa Bamidbar.  Asher  </a:t>
            </a:r>
            <a:r>
              <a:rPr lang="en-US" sz="4499" dirty="0" err="1">
                <a:solidFill>
                  <a:srgbClr val="181F52"/>
                </a:solidFill>
                <a:latin typeface="Arial"/>
                <a:ea typeface="Arial"/>
                <a:cs typeface="Arial"/>
                <a:sym typeface="Arial"/>
              </a:rPr>
              <a:t>Nisuniy</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Avoteiychem</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Bchanuniy</a:t>
            </a:r>
            <a:r>
              <a:rPr lang="en-US" sz="4499" dirty="0">
                <a:solidFill>
                  <a:srgbClr val="181F52"/>
                </a:solidFill>
                <a:latin typeface="Arial"/>
                <a:ea typeface="Arial"/>
                <a:cs typeface="Arial"/>
                <a:sym typeface="Arial"/>
              </a:rPr>
              <a:t>  Gam  Rau </a:t>
            </a:r>
            <a:r>
              <a:rPr lang="en-US" sz="4499" dirty="0" err="1">
                <a:solidFill>
                  <a:srgbClr val="181F52"/>
                </a:solidFill>
                <a:latin typeface="Arial"/>
                <a:ea typeface="Arial"/>
                <a:cs typeface="Arial"/>
                <a:sym typeface="Arial"/>
              </a:rPr>
              <a:t>Faaliy</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Arbaiym</a:t>
            </a:r>
            <a:r>
              <a:rPr lang="en-US" sz="4499" dirty="0">
                <a:solidFill>
                  <a:srgbClr val="181F52"/>
                </a:solidFill>
                <a:latin typeface="Arial"/>
                <a:ea typeface="Arial"/>
                <a:cs typeface="Arial"/>
                <a:sym typeface="Arial"/>
              </a:rPr>
              <a:t>  Shana  </a:t>
            </a:r>
            <a:r>
              <a:rPr lang="en-US" sz="4499" dirty="0" err="1">
                <a:solidFill>
                  <a:srgbClr val="181F52"/>
                </a:solidFill>
                <a:latin typeface="Arial"/>
                <a:ea typeface="Arial"/>
                <a:cs typeface="Arial"/>
                <a:sym typeface="Arial"/>
              </a:rPr>
              <a:t>Akut</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Bdor</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Vaomar</a:t>
            </a:r>
            <a:r>
              <a:rPr lang="en-US" sz="4499" dirty="0">
                <a:solidFill>
                  <a:srgbClr val="181F52"/>
                </a:solidFill>
                <a:latin typeface="Arial"/>
                <a:ea typeface="Arial"/>
                <a:cs typeface="Arial"/>
                <a:sym typeface="Arial"/>
              </a:rPr>
              <a:t>  Am  </a:t>
            </a:r>
            <a:r>
              <a:rPr lang="en-US" sz="4499" dirty="0" err="1">
                <a:solidFill>
                  <a:srgbClr val="181F52"/>
                </a:solidFill>
                <a:latin typeface="Arial"/>
                <a:ea typeface="Arial"/>
                <a:cs typeface="Arial"/>
                <a:sym typeface="Arial"/>
              </a:rPr>
              <a:t>Toeiy</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Leivav</a:t>
            </a:r>
            <a:r>
              <a:rPr lang="en-US" sz="4499" dirty="0">
                <a:solidFill>
                  <a:srgbClr val="181F52"/>
                </a:solidFill>
                <a:latin typeface="Arial"/>
                <a:ea typeface="Arial"/>
                <a:cs typeface="Arial"/>
                <a:sym typeface="Arial"/>
              </a:rPr>
              <a:t>  Heim, </a:t>
            </a:r>
            <a:r>
              <a:rPr lang="en-US" sz="4499" dirty="0" err="1">
                <a:solidFill>
                  <a:srgbClr val="181F52"/>
                </a:solidFill>
                <a:latin typeface="Arial"/>
                <a:ea typeface="Arial"/>
                <a:cs typeface="Arial"/>
                <a:sym typeface="Arial"/>
              </a:rPr>
              <a:t>Vheim</a:t>
            </a:r>
            <a:r>
              <a:rPr lang="en-US" sz="4499" dirty="0">
                <a:solidFill>
                  <a:srgbClr val="181F52"/>
                </a:solidFill>
                <a:latin typeface="Arial"/>
                <a:ea typeface="Arial"/>
                <a:cs typeface="Arial"/>
                <a:sym typeface="Arial"/>
              </a:rPr>
              <a:t> Lo  Yadu  </a:t>
            </a:r>
            <a:r>
              <a:rPr lang="en-US" sz="4499" dirty="0" err="1">
                <a:solidFill>
                  <a:srgbClr val="181F52"/>
                </a:solidFill>
                <a:latin typeface="Arial"/>
                <a:ea typeface="Arial"/>
                <a:cs typeface="Arial"/>
                <a:sym typeface="Arial"/>
              </a:rPr>
              <a:t>Drachay</a:t>
            </a:r>
            <a:r>
              <a:rPr lang="en-US" sz="4499" dirty="0">
                <a:solidFill>
                  <a:srgbClr val="181F52"/>
                </a:solidFill>
                <a:latin typeface="Arial"/>
                <a:ea typeface="Arial"/>
                <a:cs typeface="Arial"/>
                <a:sym typeface="Arial"/>
              </a:rPr>
              <a:t>.  Asher </a:t>
            </a:r>
            <a:r>
              <a:rPr lang="en-US" sz="4499" dirty="0" err="1">
                <a:solidFill>
                  <a:srgbClr val="181F52"/>
                </a:solidFill>
                <a:latin typeface="Arial"/>
                <a:ea typeface="Arial"/>
                <a:cs typeface="Arial"/>
                <a:sym typeface="Arial"/>
              </a:rPr>
              <a:t>Nishbatiy</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Vapiy</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Im</a:t>
            </a:r>
            <a:r>
              <a:rPr lang="en-US" sz="4499" dirty="0">
                <a:solidFill>
                  <a:srgbClr val="181F52"/>
                </a:solidFill>
                <a:latin typeface="Arial"/>
                <a:ea typeface="Arial"/>
                <a:cs typeface="Arial"/>
                <a:sym typeface="Arial"/>
              </a:rPr>
              <a:t>  </a:t>
            </a:r>
            <a:r>
              <a:rPr lang="en-US" sz="4499" dirty="0" err="1">
                <a:solidFill>
                  <a:srgbClr val="181F52"/>
                </a:solidFill>
                <a:latin typeface="Arial"/>
                <a:ea typeface="Arial"/>
                <a:cs typeface="Arial"/>
                <a:sym typeface="Arial"/>
              </a:rPr>
              <a:t>Yvoun</a:t>
            </a:r>
            <a:r>
              <a:rPr lang="en-US" sz="4499" dirty="0">
                <a:solidFill>
                  <a:srgbClr val="181F52"/>
                </a:solidFill>
                <a:latin typeface="Arial"/>
                <a:ea typeface="Arial"/>
                <a:cs typeface="Arial"/>
                <a:sym typeface="Arial"/>
              </a:rPr>
              <a:t>  El  </a:t>
            </a:r>
            <a:r>
              <a:rPr lang="en-US" sz="4499" dirty="0" err="1">
                <a:solidFill>
                  <a:srgbClr val="181F52"/>
                </a:solidFill>
                <a:latin typeface="Arial"/>
                <a:ea typeface="Arial"/>
                <a:cs typeface="Arial"/>
                <a:sym typeface="Arial"/>
              </a:rPr>
              <a:t>Mnuchatiy</a:t>
            </a:r>
            <a:r>
              <a:rPr lang="en-US" sz="4499" dirty="0">
                <a:solidFill>
                  <a:srgbClr val="181F52"/>
                </a:solidFill>
                <a:latin typeface="Arial"/>
                <a:ea typeface="Arial"/>
                <a:cs typeface="Arial"/>
                <a:sym typeface="Arial"/>
              </a:rPr>
              <a:t>. </a:t>
            </a:r>
          </a:p>
        </p:txBody>
      </p:sp>
      <p:sp>
        <p:nvSpPr>
          <p:cNvPr id="3" name="TextBox 3"/>
          <p:cNvSpPr txBox="1"/>
          <p:nvPr/>
        </p:nvSpPr>
        <p:spPr>
          <a:xfrm>
            <a:off x="477965" y="1427583"/>
            <a:ext cx="17332070" cy="501967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כִּי הוּא </a:t>
            </a:r>
            <a:r>
              <a:rPr lang="he-IL" sz="5400" spc="50" dirty="0" err="1">
                <a:solidFill>
                  <a:srgbClr val="181F52"/>
                </a:solidFill>
                <a:latin typeface="Arial"/>
                <a:ea typeface="Arial"/>
                <a:cs typeface="Arial"/>
                <a:sym typeface="Arial"/>
                <a:rtl/>
              </a:rPr>
              <a:t>אֱלֹהֵינו</a:t>
            </a:r>
            <a:r>
              <a:rPr lang="he-IL" sz="5400" spc="50" dirty="0">
                <a:solidFill>
                  <a:srgbClr val="181F52"/>
                </a:solidFill>
                <a:latin typeface="Arial"/>
                <a:ea typeface="Arial"/>
                <a:cs typeface="Arial"/>
                <a:sym typeface="Arial"/>
                <a:rtl/>
              </a:rPr>
              <a:t>ּ וַאֲנַחְנוּ עַם מַרְעִיתוֹ וְצֹאן יָדוֹ, הַיּוֹם אִם </a:t>
            </a:r>
            <a:r>
              <a:rPr lang="he-IL" sz="5400" spc="50" dirty="0" err="1">
                <a:solidFill>
                  <a:srgbClr val="181F52"/>
                </a:solidFill>
                <a:latin typeface="Arial"/>
                <a:ea typeface="Arial"/>
                <a:cs typeface="Arial"/>
                <a:sym typeface="Arial"/>
                <a:rtl/>
              </a:rPr>
              <a:t>בְּקֹלו</a:t>
            </a:r>
            <a:r>
              <a:rPr lang="he-IL" sz="5400" spc="50" dirty="0">
                <a:solidFill>
                  <a:srgbClr val="181F52"/>
                </a:solidFill>
                <a:latin typeface="Arial"/>
                <a:ea typeface="Arial"/>
                <a:cs typeface="Arial"/>
                <a:sym typeface="Arial"/>
                <a:rtl/>
              </a:rPr>
              <a:t>ֹ תִשְׁמָעוּ. אַל תַּקְשׁוּ לְבַבְכֶם כִּמְרִיבָה, כְּיוֹם מַסָּה בַּמִּדְבָּר. אֲשֶׁר נִסּֽוּנִי אֲבוֹתֵיכֶם, בְּחָנֽוּנִי גַּם רָאוּ פָעֳלִי. אַרְבָּעִים שָׁנָה </a:t>
            </a:r>
            <a:r>
              <a:rPr lang="he-IL" sz="5400" spc="50" dirty="0" err="1">
                <a:solidFill>
                  <a:srgbClr val="181F52"/>
                </a:solidFill>
                <a:latin typeface="Arial"/>
                <a:ea typeface="Arial"/>
                <a:cs typeface="Arial"/>
                <a:sym typeface="Arial"/>
                <a:rtl/>
              </a:rPr>
              <a:t>אָקוּט</a:t>
            </a:r>
            <a:r>
              <a:rPr lang="he-IL" sz="5400" spc="50" dirty="0">
                <a:solidFill>
                  <a:srgbClr val="181F52"/>
                </a:solidFill>
                <a:latin typeface="Arial"/>
                <a:ea typeface="Arial"/>
                <a:cs typeface="Arial"/>
                <a:sym typeface="Arial"/>
                <a:rtl/>
              </a:rPr>
              <a:t> בְּדוֹר, וָאֹמַר עַם תֹּעֵי לֵבָב הֵם, וְהֵם לֹא יָדְעוּ דְרָכָי. אֲשֶׁר נִשְׁבַּעְתִּי בְאַפִּי, אִם יְבֹאוּן אֶל מְנוּחָתִי.</a:t>
            </a:r>
          </a:p>
          <a:p>
            <a:pPr algn="r" rtl="1">
              <a:lnSpc>
                <a:spcPts val="6480"/>
              </a:lnSpc>
            </a:pPr>
            <a:endParaRPr lang="he-IL" sz="5400" spc="50" dirty="0">
              <a:solidFill>
                <a:srgbClr val="181F52"/>
              </a:solidFill>
              <a:latin typeface="Arial"/>
              <a:ea typeface="Arial"/>
              <a:cs typeface="Arial"/>
              <a:sym typeface="Arial"/>
              <a:rtl/>
            </a:endParaRPr>
          </a:p>
        </p:txBody>
      </p:sp>
      <p:grpSp>
        <p:nvGrpSpPr>
          <p:cNvPr id="4" name="Group 4"/>
          <p:cNvGrpSpPr/>
          <p:nvPr/>
        </p:nvGrpSpPr>
        <p:grpSpPr>
          <a:xfrm>
            <a:off x="5817476" y="340928"/>
            <a:ext cx="6653049" cy="1375544"/>
            <a:chOff x="0" y="0"/>
            <a:chExt cx="8870732" cy="1834058"/>
          </a:xfrm>
        </p:grpSpPr>
        <p:sp>
          <p:nvSpPr>
            <p:cNvPr id="5" name="Freeform 5"/>
            <p:cNvSpPr/>
            <p:nvPr/>
          </p:nvSpPr>
          <p:spPr>
            <a:xfrm>
              <a:off x="0" y="0"/>
              <a:ext cx="8870696" cy="1834007"/>
            </a:xfrm>
            <a:custGeom>
              <a:avLst/>
              <a:gdLst/>
              <a:ahLst/>
              <a:cxnLst/>
              <a:rect l="l" t="t" r="r" b="b"/>
              <a:pathLst>
                <a:path w="8870696" h="1834007">
                  <a:moveTo>
                    <a:pt x="0" y="0"/>
                  </a:moveTo>
                  <a:lnTo>
                    <a:pt x="8870696" y="0"/>
                  </a:lnTo>
                  <a:lnTo>
                    <a:pt x="8870696" y="1834007"/>
                  </a:lnTo>
                  <a:lnTo>
                    <a:pt x="0" y="1834007"/>
                  </a:lnTo>
                  <a:close/>
                </a:path>
              </a:pathLst>
            </a:custGeom>
            <a:solidFill>
              <a:srgbClr val="FFFFFF">
                <a:alpha val="74902"/>
              </a:srgbClr>
            </a:solidFill>
          </p:spPr>
          <p:txBody>
            <a:bodyPr/>
            <a:lstStyle/>
            <a:p>
              <a:endParaRPr lang="en-US"/>
            </a:p>
          </p:txBody>
        </p:sp>
        <p:sp>
          <p:nvSpPr>
            <p:cNvPr id="6" name="TextBox 6"/>
            <p:cNvSpPr txBox="1"/>
            <p:nvPr/>
          </p:nvSpPr>
          <p:spPr>
            <a:xfrm>
              <a:off x="0" y="-466725"/>
              <a:ext cx="8870732" cy="2300783"/>
            </a:xfrm>
            <a:prstGeom prst="rect">
              <a:avLst/>
            </a:prstGeom>
          </p:spPr>
          <p:txBody>
            <a:bodyPr lIns="50800" tIns="50800" rIns="50800" bIns="50800" rtlCol="0" anchor="t"/>
            <a:lstStyle/>
            <a:p>
              <a:pPr algn="l">
                <a:lnSpc>
                  <a:spcPts val="10800"/>
                </a:lnSpc>
              </a:pPr>
              <a:r>
                <a:rPr lang="en-US" sz="6000" dirty="0">
                  <a:solidFill>
                    <a:srgbClr val="181F52"/>
                  </a:solidFill>
                  <a:latin typeface="Arial"/>
                  <a:ea typeface="Arial"/>
                  <a:cs typeface="Arial"/>
                  <a:sym typeface="Arial"/>
                </a:rPr>
                <a:t>Soften your heart</a:t>
              </a:r>
            </a:p>
            <a:p>
              <a:pPr algn="l">
                <a:lnSpc>
                  <a:spcPts val="10800"/>
                </a:lnSpc>
              </a:pPr>
              <a:endParaRPr lang="en-US" sz="6000" dirty="0">
                <a:solidFill>
                  <a:srgbClr val="181F52"/>
                </a:solidFill>
                <a:latin typeface="Arial"/>
                <a:ea typeface="Arial"/>
                <a:cs typeface="Arial"/>
                <a:sym typeface="Arial"/>
              </a:endParaRPr>
            </a:p>
          </p:txBody>
        </p:sp>
      </p:grpSp>
      <p:sp>
        <p:nvSpPr>
          <p:cNvPr id="7" name="Freeform 7"/>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8" name="Freeform 8"/>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672536"/>
            <a:ext cx="16549587" cy="2990850"/>
          </a:xfrm>
          <a:prstGeom prst="rect">
            <a:avLst/>
          </a:prstGeom>
        </p:spPr>
        <p:txBody>
          <a:bodyPr lIns="0" tIns="0" rIns="0" bIns="0" rtlCol="0" anchor="t">
            <a:spAutoFit/>
          </a:bodyPr>
          <a:lstStyle/>
          <a:p>
            <a:pPr algn="l">
              <a:lnSpc>
                <a:spcPts val="5759"/>
              </a:lnSpc>
            </a:pPr>
            <a:r>
              <a:rPr lang="en-US" sz="4800" dirty="0" err="1">
                <a:solidFill>
                  <a:srgbClr val="181F52"/>
                </a:solidFill>
                <a:latin typeface="Arial"/>
                <a:ea typeface="Arial"/>
                <a:cs typeface="Arial"/>
                <a:sym typeface="Arial"/>
              </a:rPr>
              <a:t>Yismchu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Hashamayim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Vtageil</a:t>
            </a:r>
            <a:r>
              <a:rPr lang="en-US" sz="4800" dirty="0">
                <a:solidFill>
                  <a:srgbClr val="181F52"/>
                </a:solidFill>
                <a:latin typeface="Arial"/>
                <a:ea typeface="Arial"/>
                <a:cs typeface="Arial"/>
                <a:sym typeface="Arial"/>
              </a:rPr>
              <a:t>  Haaretz,  </a:t>
            </a:r>
            <a:r>
              <a:rPr lang="en-US" sz="4800" dirty="0" err="1">
                <a:solidFill>
                  <a:srgbClr val="181F52"/>
                </a:solidFill>
                <a:latin typeface="Arial"/>
                <a:ea typeface="Arial"/>
                <a:cs typeface="Arial"/>
                <a:sym typeface="Arial"/>
              </a:rPr>
              <a:t>Yiram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Hayam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Umloo</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Yaaloz</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Saday</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Vchal</a:t>
            </a:r>
            <a:r>
              <a:rPr lang="en-US" sz="4800" dirty="0">
                <a:solidFill>
                  <a:srgbClr val="181F52"/>
                </a:solidFill>
                <a:latin typeface="Arial"/>
                <a:ea typeface="Arial"/>
                <a:cs typeface="Arial"/>
                <a:sym typeface="Arial"/>
              </a:rPr>
              <a:t> Asher  Bo,  Az  </a:t>
            </a:r>
            <a:r>
              <a:rPr lang="en-US" sz="4800" dirty="0" err="1">
                <a:solidFill>
                  <a:srgbClr val="181F52"/>
                </a:solidFill>
                <a:latin typeface="Arial"/>
                <a:ea typeface="Arial"/>
                <a:cs typeface="Arial"/>
                <a:sym typeface="Arial"/>
              </a:rPr>
              <a:t>Yrannu</a:t>
            </a:r>
            <a:r>
              <a:rPr lang="en-US" sz="4800" dirty="0">
                <a:solidFill>
                  <a:srgbClr val="181F52"/>
                </a:solidFill>
                <a:latin typeface="Arial"/>
                <a:ea typeface="Arial"/>
                <a:cs typeface="Arial"/>
                <a:sym typeface="Arial"/>
              </a:rPr>
              <a:t>  Kal  </a:t>
            </a:r>
            <a:r>
              <a:rPr lang="en-US" sz="4800" dirty="0" err="1">
                <a:solidFill>
                  <a:srgbClr val="181F52"/>
                </a:solidFill>
                <a:latin typeface="Arial"/>
                <a:ea typeface="Arial"/>
                <a:cs typeface="Arial"/>
                <a:sym typeface="Arial"/>
              </a:rPr>
              <a:t>Atzeiy</a:t>
            </a:r>
            <a:r>
              <a:rPr lang="en-US" sz="4800" dirty="0">
                <a:solidFill>
                  <a:srgbClr val="181F52"/>
                </a:solidFill>
                <a:latin typeface="Arial"/>
                <a:ea typeface="Arial"/>
                <a:cs typeface="Arial"/>
                <a:sym typeface="Arial"/>
              </a:rPr>
              <a:t>  Yaar.  </a:t>
            </a:r>
            <a:r>
              <a:rPr lang="en-US" sz="4800" dirty="0" err="1">
                <a:solidFill>
                  <a:srgbClr val="181F52"/>
                </a:solidFill>
                <a:latin typeface="Arial"/>
                <a:ea typeface="Arial"/>
                <a:cs typeface="Arial"/>
                <a:sym typeface="Arial"/>
              </a:rPr>
              <a:t>Lifneiy</a:t>
            </a:r>
            <a:r>
              <a:rPr lang="en-US" sz="4800" dirty="0">
                <a:solidFill>
                  <a:srgbClr val="181F52"/>
                </a:solidFill>
                <a:latin typeface="Arial"/>
                <a:ea typeface="Arial"/>
                <a:cs typeface="Arial"/>
                <a:sym typeface="Arial"/>
              </a:rPr>
              <a:t>  YHVH  </a:t>
            </a:r>
            <a:r>
              <a:rPr lang="en-US" sz="4800" dirty="0" err="1">
                <a:solidFill>
                  <a:srgbClr val="181F52"/>
                </a:solidFill>
                <a:latin typeface="Arial"/>
                <a:ea typeface="Arial"/>
                <a:cs typeface="Arial"/>
                <a:sym typeface="Arial"/>
              </a:rPr>
              <a:t>Kiy</a:t>
            </a:r>
            <a:r>
              <a:rPr lang="en-US" sz="4800" dirty="0">
                <a:solidFill>
                  <a:srgbClr val="181F52"/>
                </a:solidFill>
                <a:latin typeface="Arial"/>
                <a:ea typeface="Arial"/>
                <a:cs typeface="Arial"/>
                <a:sym typeface="Arial"/>
              </a:rPr>
              <a:t> Va,  </a:t>
            </a:r>
            <a:r>
              <a:rPr lang="en-US" sz="4800" dirty="0" err="1">
                <a:solidFill>
                  <a:srgbClr val="181F52"/>
                </a:solidFill>
                <a:latin typeface="Arial"/>
                <a:ea typeface="Arial"/>
                <a:cs typeface="Arial"/>
                <a:sym typeface="Arial"/>
              </a:rPr>
              <a:t>Kiy</a:t>
            </a:r>
            <a:r>
              <a:rPr lang="en-US" sz="4800" dirty="0">
                <a:solidFill>
                  <a:srgbClr val="181F52"/>
                </a:solidFill>
                <a:latin typeface="Arial"/>
                <a:ea typeface="Arial"/>
                <a:cs typeface="Arial"/>
                <a:sym typeface="Arial"/>
              </a:rPr>
              <a:t>  Va  </a:t>
            </a:r>
            <a:r>
              <a:rPr lang="en-US" sz="4800" dirty="0" err="1">
                <a:solidFill>
                  <a:srgbClr val="181F52"/>
                </a:solidFill>
                <a:latin typeface="Arial"/>
                <a:ea typeface="Arial"/>
                <a:cs typeface="Arial"/>
                <a:sym typeface="Arial"/>
              </a:rPr>
              <a:t>Lishpot</a:t>
            </a:r>
            <a:r>
              <a:rPr lang="en-US" sz="4800" dirty="0">
                <a:solidFill>
                  <a:srgbClr val="181F52"/>
                </a:solidFill>
                <a:latin typeface="Arial"/>
                <a:ea typeface="Arial"/>
                <a:cs typeface="Arial"/>
                <a:sym typeface="Arial"/>
              </a:rPr>
              <a:t>  Haaretz, </a:t>
            </a:r>
            <a:r>
              <a:rPr lang="en-US" sz="4800" dirty="0" err="1">
                <a:solidFill>
                  <a:srgbClr val="181F52"/>
                </a:solidFill>
                <a:latin typeface="Arial"/>
                <a:ea typeface="Arial"/>
                <a:cs typeface="Arial"/>
                <a:sym typeface="Arial"/>
              </a:rPr>
              <a:t>Yishpot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Teiveil</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Btzedek</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Vamiym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Beemunato</a:t>
            </a:r>
            <a:r>
              <a:rPr lang="en-US" sz="4800" dirty="0">
                <a:solidFill>
                  <a:srgbClr val="181F52"/>
                </a:solidFill>
                <a:latin typeface="Arial"/>
                <a:ea typeface="Arial"/>
                <a:cs typeface="Arial"/>
                <a:sym typeface="Arial"/>
              </a:rPr>
              <a:t>.  </a:t>
            </a:r>
          </a:p>
        </p:txBody>
      </p:sp>
      <p:sp>
        <p:nvSpPr>
          <p:cNvPr id="3" name="TextBox 3"/>
          <p:cNvSpPr txBox="1"/>
          <p:nvPr/>
        </p:nvSpPr>
        <p:spPr>
          <a:xfrm>
            <a:off x="830965" y="1618914"/>
            <a:ext cx="16428334" cy="256222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***יִשְׂמְחוּ הַשָּׁמַיִם </a:t>
            </a:r>
            <a:r>
              <a:rPr lang="he-IL" sz="5400" spc="50" dirty="0" err="1">
                <a:solidFill>
                  <a:srgbClr val="181F52"/>
                </a:solidFill>
                <a:latin typeface="Arial"/>
                <a:ea typeface="Arial"/>
                <a:cs typeface="Arial"/>
                <a:sym typeface="Arial"/>
                <a:rtl/>
              </a:rPr>
              <a:t>וְתָגֵל</a:t>
            </a:r>
            <a:r>
              <a:rPr lang="he-IL" sz="5400" spc="50" dirty="0">
                <a:solidFill>
                  <a:srgbClr val="181F52"/>
                </a:solidFill>
                <a:latin typeface="Arial"/>
                <a:ea typeface="Arial"/>
                <a:cs typeface="Arial"/>
                <a:sym typeface="Arial"/>
                <a:rtl/>
              </a:rPr>
              <a:t> הָאָֽרֶץ, יִרְעַם הַיָּם וּמְלֹאוֹ. </a:t>
            </a:r>
            <a:r>
              <a:rPr lang="he-IL" sz="5400" spc="50" dirty="0" err="1">
                <a:solidFill>
                  <a:srgbClr val="181F52"/>
                </a:solidFill>
                <a:latin typeface="Arial"/>
                <a:ea typeface="Arial"/>
                <a:cs typeface="Arial"/>
                <a:sym typeface="Arial"/>
                <a:rtl/>
              </a:rPr>
              <a:t>יַעֲלֹז</a:t>
            </a:r>
            <a:r>
              <a:rPr lang="he-IL" sz="5400" spc="50" dirty="0">
                <a:solidFill>
                  <a:srgbClr val="181F52"/>
                </a:solidFill>
                <a:latin typeface="Arial"/>
                <a:ea typeface="Arial"/>
                <a:cs typeface="Arial"/>
                <a:sym typeface="Arial"/>
                <a:rtl/>
              </a:rPr>
              <a:t> שָׂדַי וְכָל אֲשֶׁר בּוֹ, אָז יְרַנְּנוּ כָּל עֲצֵי יָֽעַר. לִפְנֵי יְיָ כִּי בָא, כִּי בָא לִשְׁפֹּט הָאָֽרֶץ, </a:t>
            </a:r>
            <a:r>
              <a:rPr lang="he-IL" sz="5400" spc="50" dirty="0" err="1">
                <a:solidFill>
                  <a:srgbClr val="181F52"/>
                </a:solidFill>
                <a:latin typeface="Arial"/>
                <a:ea typeface="Arial"/>
                <a:cs typeface="Arial"/>
                <a:sym typeface="Arial"/>
                <a:rtl/>
              </a:rPr>
              <a:t>יִשְׁפֹּט</a:t>
            </a:r>
            <a:r>
              <a:rPr lang="he-IL" sz="5400" spc="50" dirty="0">
                <a:solidFill>
                  <a:srgbClr val="181F52"/>
                </a:solidFill>
                <a:latin typeface="Arial"/>
                <a:ea typeface="Arial"/>
                <a:cs typeface="Arial"/>
                <a:sym typeface="Arial"/>
                <a:rtl/>
              </a:rPr>
              <a:t> תֵּבֵל בְּצֶֽדֶק, וְעַמִּים בֶּאֱמוּנָתוֹ. </a:t>
            </a:r>
          </a:p>
        </p:txBody>
      </p:sp>
      <p:grpSp>
        <p:nvGrpSpPr>
          <p:cNvPr id="4" name="Group 4"/>
          <p:cNvGrpSpPr/>
          <p:nvPr/>
        </p:nvGrpSpPr>
        <p:grpSpPr>
          <a:xfrm>
            <a:off x="5927835" y="333711"/>
            <a:ext cx="6432330" cy="1389978"/>
            <a:chOff x="0" y="0"/>
            <a:chExt cx="8576440" cy="1853304"/>
          </a:xfrm>
        </p:grpSpPr>
        <p:sp>
          <p:nvSpPr>
            <p:cNvPr id="5" name="Freeform 5"/>
            <p:cNvSpPr/>
            <p:nvPr/>
          </p:nvSpPr>
          <p:spPr>
            <a:xfrm>
              <a:off x="0" y="0"/>
              <a:ext cx="8576437" cy="1853311"/>
            </a:xfrm>
            <a:custGeom>
              <a:avLst/>
              <a:gdLst/>
              <a:ahLst/>
              <a:cxnLst/>
              <a:rect l="l" t="t" r="r" b="b"/>
              <a:pathLst>
                <a:path w="8576437" h="1853311">
                  <a:moveTo>
                    <a:pt x="0" y="0"/>
                  </a:moveTo>
                  <a:lnTo>
                    <a:pt x="8576437" y="0"/>
                  </a:lnTo>
                  <a:lnTo>
                    <a:pt x="8576437" y="1853311"/>
                  </a:lnTo>
                  <a:lnTo>
                    <a:pt x="0" y="1853311"/>
                  </a:lnTo>
                  <a:close/>
                </a:path>
              </a:pathLst>
            </a:custGeom>
            <a:solidFill>
              <a:srgbClr val="FFFFFF">
                <a:alpha val="74902"/>
              </a:srgbClr>
            </a:solidFill>
          </p:spPr>
          <p:txBody>
            <a:bodyPr/>
            <a:lstStyle/>
            <a:p>
              <a:endParaRPr lang="en-US"/>
            </a:p>
          </p:txBody>
        </p:sp>
        <p:sp>
          <p:nvSpPr>
            <p:cNvPr id="6" name="TextBox 6"/>
            <p:cNvSpPr txBox="1"/>
            <p:nvPr/>
          </p:nvSpPr>
          <p:spPr>
            <a:xfrm>
              <a:off x="0" y="-466725"/>
              <a:ext cx="8576440" cy="2320029"/>
            </a:xfrm>
            <a:prstGeom prst="rect">
              <a:avLst/>
            </a:prstGeom>
          </p:spPr>
          <p:txBody>
            <a:bodyPr lIns="50800" tIns="50800" rIns="50800" bIns="50800" rtlCol="0" anchor="t"/>
            <a:lstStyle/>
            <a:p>
              <a:pPr algn="l">
                <a:lnSpc>
                  <a:spcPts val="10800"/>
                </a:lnSpc>
              </a:pPr>
              <a:r>
                <a:rPr lang="en-US" sz="6000" dirty="0">
                  <a:solidFill>
                    <a:srgbClr val="181F52"/>
                  </a:solidFill>
                  <a:latin typeface="Arial"/>
                  <a:ea typeface="Arial"/>
                  <a:cs typeface="Arial"/>
                  <a:sym typeface="Arial"/>
                </a:rPr>
                <a:t>Find their melody</a:t>
              </a:r>
            </a:p>
            <a:p>
              <a:pPr algn="l">
                <a:lnSpc>
                  <a:spcPts val="10800"/>
                </a:lnSpc>
              </a:pPr>
              <a:endParaRPr lang="en-US" sz="6000" dirty="0">
                <a:solidFill>
                  <a:srgbClr val="181F52"/>
                </a:solidFill>
                <a:latin typeface="Arial"/>
                <a:ea typeface="Arial"/>
                <a:cs typeface="Arial"/>
                <a:sym typeface="Arial"/>
              </a:endParaRPr>
            </a:p>
          </p:txBody>
        </p:sp>
      </p:grpSp>
      <p:sp>
        <p:nvSpPr>
          <p:cNvPr id="7" name="Freeform 7"/>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8" name="Freeform 8"/>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53367" y="4819650"/>
            <a:ext cx="15780202" cy="4438650"/>
          </a:xfrm>
          <a:prstGeom prst="rect">
            <a:avLst/>
          </a:prstGeom>
        </p:spPr>
        <p:txBody>
          <a:bodyPr lIns="0" tIns="0" rIns="0" bIns="0" rtlCol="0" anchor="t">
            <a:spAutoFit/>
          </a:bodyPr>
          <a:lstStyle/>
          <a:p>
            <a:pPr algn="l">
              <a:lnSpc>
                <a:spcPts val="5759"/>
              </a:lnSpc>
            </a:pPr>
            <a:r>
              <a:rPr lang="en-US" sz="4800" dirty="0" err="1">
                <a:solidFill>
                  <a:srgbClr val="181F52"/>
                </a:solidFill>
                <a:latin typeface="Arial"/>
                <a:ea typeface="Arial"/>
                <a:cs typeface="Arial"/>
                <a:sym typeface="Arial"/>
              </a:rPr>
              <a:t>Ohaveiy</a:t>
            </a:r>
            <a:r>
              <a:rPr lang="en-US" sz="4800" dirty="0">
                <a:solidFill>
                  <a:srgbClr val="181F52"/>
                </a:solidFill>
                <a:latin typeface="Arial"/>
                <a:ea typeface="Arial"/>
                <a:cs typeface="Arial"/>
                <a:sym typeface="Arial"/>
              </a:rPr>
              <a:t>  YHVH  </a:t>
            </a:r>
            <a:r>
              <a:rPr lang="en-US" sz="4800" dirty="0" err="1">
                <a:solidFill>
                  <a:srgbClr val="181F52"/>
                </a:solidFill>
                <a:latin typeface="Arial"/>
                <a:ea typeface="Arial"/>
                <a:cs typeface="Arial"/>
                <a:sym typeface="Arial"/>
              </a:rPr>
              <a:t>Sinu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Raa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Shomeir</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Nafshot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Chasiydav</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Miyad</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Rshaiym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Yatziyleim</a:t>
            </a:r>
            <a:r>
              <a:rPr lang="en-US" sz="4800" dirty="0">
                <a:solidFill>
                  <a:srgbClr val="181F52"/>
                </a:solidFill>
                <a:latin typeface="Arial"/>
                <a:ea typeface="Arial"/>
                <a:cs typeface="Arial"/>
                <a:sym typeface="Arial"/>
              </a:rPr>
              <a:t>. Or  </a:t>
            </a:r>
            <a:r>
              <a:rPr lang="en-US" sz="4800" dirty="0" err="1">
                <a:solidFill>
                  <a:srgbClr val="181F52"/>
                </a:solidFill>
                <a:latin typeface="Arial"/>
                <a:ea typeface="Arial"/>
                <a:cs typeface="Arial"/>
                <a:sym typeface="Arial"/>
              </a:rPr>
              <a:t>Zarua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Latzadiyk</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Ulyishreiy</a:t>
            </a:r>
            <a:r>
              <a:rPr lang="en-US" sz="4800" dirty="0">
                <a:solidFill>
                  <a:srgbClr val="181F52"/>
                </a:solidFill>
                <a:latin typeface="Arial"/>
                <a:ea typeface="Arial"/>
                <a:cs typeface="Arial"/>
                <a:sym typeface="Arial"/>
              </a:rPr>
              <a:t>  Leiv  Simcha. </a:t>
            </a:r>
            <a:r>
              <a:rPr lang="en-US" sz="4800" dirty="0" err="1">
                <a:solidFill>
                  <a:srgbClr val="181F52"/>
                </a:solidFill>
                <a:latin typeface="Arial"/>
                <a:ea typeface="Arial"/>
                <a:cs typeface="Arial"/>
                <a:sym typeface="Arial"/>
              </a:rPr>
              <a:t>Simchu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Tzadiykiym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BaYHVH</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Vhodu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Lzeicher</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Kadsho</a:t>
            </a:r>
            <a:r>
              <a:rPr lang="en-US" sz="4800" dirty="0">
                <a:solidFill>
                  <a:srgbClr val="181F52"/>
                </a:solidFill>
                <a:latin typeface="Arial"/>
                <a:ea typeface="Arial"/>
                <a:cs typeface="Arial"/>
                <a:sym typeface="Arial"/>
              </a:rPr>
              <a:t>.  </a:t>
            </a:r>
          </a:p>
          <a:p>
            <a:pPr algn="l">
              <a:lnSpc>
                <a:spcPts val="5759"/>
              </a:lnSpc>
            </a:pPr>
            <a:endParaRPr lang="en-US" sz="4800" dirty="0">
              <a:solidFill>
                <a:srgbClr val="181F52"/>
              </a:solidFill>
              <a:latin typeface="Arial"/>
              <a:ea typeface="Arial"/>
              <a:cs typeface="Arial"/>
              <a:sym typeface="Arial"/>
            </a:endParaRPr>
          </a:p>
          <a:p>
            <a:pPr algn="l">
              <a:lnSpc>
                <a:spcPts val="5759"/>
              </a:lnSpc>
            </a:pPr>
            <a:endParaRPr lang="en-US" sz="4800" dirty="0">
              <a:solidFill>
                <a:srgbClr val="181F52"/>
              </a:solidFill>
              <a:latin typeface="Arial"/>
              <a:ea typeface="Arial"/>
              <a:cs typeface="Arial"/>
              <a:sym typeface="Arial"/>
            </a:endParaRPr>
          </a:p>
        </p:txBody>
      </p:sp>
      <p:grpSp>
        <p:nvGrpSpPr>
          <p:cNvPr id="3" name="Group 3"/>
          <p:cNvGrpSpPr/>
          <p:nvPr/>
        </p:nvGrpSpPr>
        <p:grpSpPr>
          <a:xfrm rot="-5400000">
            <a:off x="10208847" y="-4001909"/>
            <a:ext cx="6230257" cy="8359960"/>
            <a:chOff x="0" y="0"/>
            <a:chExt cx="8307010" cy="11146614"/>
          </a:xfrm>
        </p:grpSpPr>
        <p:sp>
          <p:nvSpPr>
            <p:cNvPr id="4" name="Freeform 4"/>
            <p:cNvSpPr/>
            <p:nvPr/>
          </p:nvSpPr>
          <p:spPr>
            <a:xfrm>
              <a:off x="0" y="0"/>
              <a:ext cx="8307070" cy="11146663"/>
            </a:xfrm>
            <a:custGeom>
              <a:avLst/>
              <a:gdLst/>
              <a:ahLst/>
              <a:cxnLst/>
              <a:rect l="l" t="t" r="r" b="b"/>
              <a:pathLst>
                <a:path w="8307070" h="11146663">
                  <a:moveTo>
                    <a:pt x="0" y="0"/>
                  </a:moveTo>
                  <a:lnTo>
                    <a:pt x="8307070" y="0"/>
                  </a:lnTo>
                  <a:lnTo>
                    <a:pt x="8307070" y="11146663"/>
                  </a:lnTo>
                  <a:lnTo>
                    <a:pt x="0" y="11146663"/>
                  </a:lnTo>
                  <a:close/>
                </a:path>
              </a:pathLst>
            </a:custGeom>
            <a:solidFill>
              <a:srgbClr val="FFFFFF">
                <a:alpha val="74902"/>
              </a:srgbClr>
            </a:solidFill>
          </p:spPr>
          <p:txBody>
            <a:bodyPr/>
            <a:lstStyle/>
            <a:p>
              <a:endParaRPr lang="en-US"/>
            </a:p>
          </p:txBody>
        </p:sp>
      </p:grpSp>
      <p:sp>
        <p:nvSpPr>
          <p:cNvPr id="5" name="TextBox 5"/>
          <p:cNvSpPr txBox="1"/>
          <p:nvPr/>
        </p:nvSpPr>
        <p:spPr>
          <a:xfrm>
            <a:off x="829764" y="1762125"/>
            <a:ext cx="16429536" cy="338137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אֹהֲבֵי יְיָ שִׂנְאוּ רָע, שֹׁמֵר נַפְשׁוֹת חֲסִידָיו, מִיַּד רְשָׁעִים יַצִּילֵם. אוֹר זָרֻעַ לַצַּדִּיק, </a:t>
            </a:r>
            <a:r>
              <a:rPr lang="he-IL" sz="5400" spc="50" dirty="0" err="1">
                <a:solidFill>
                  <a:srgbClr val="181F52"/>
                </a:solidFill>
                <a:latin typeface="Arial"/>
                <a:ea typeface="Arial"/>
                <a:cs typeface="Arial"/>
                <a:sym typeface="Arial"/>
                <a:rtl/>
              </a:rPr>
              <a:t>וּלְיִשְׁרֵי</a:t>
            </a:r>
            <a:r>
              <a:rPr lang="he-IL" sz="5400" spc="50" dirty="0">
                <a:solidFill>
                  <a:srgbClr val="181F52"/>
                </a:solidFill>
                <a:latin typeface="Arial"/>
                <a:ea typeface="Arial"/>
                <a:cs typeface="Arial"/>
                <a:sym typeface="Arial"/>
                <a:rtl/>
              </a:rPr>
              <a:t> לֵב שִׂמְחָה. שִׂמְחוּ צַדִּיקִים בַּייָ, וְהוֹדוּ לְזֵכֶר קָדְשׁוֹ.</a:t>
            </a:r>
          </a:p>
          <a:p>
            <a:pPr algn="r" rtl="1">
              <a:lnSpc>
                <a:spcPts val="6480"/>
              </a:lnSpc>
            </a:pPr>
            <a:endParaRPr lang="he-IL" sz="5400" spc="50" dirty="0">
              <a:solidFill>
                <a:srgbClr val="181F52"/>
              </a:solidFill>
              <a:latin typeface="Arial"/>
              <a:ea typeface="Arial"/>
              <a:cs typeface="Arial"/>
              <a:sym typeface="Arial"/>
              <a:rtl/>
            </a:endParaRPr>
          </a:p>
        </p:txBody>
      </p:sp>
      <p:grpSp>
        <p:nvGrpSpPr>
          <p:cNvPr id="6" name="Group 6"/>
          <p:cNvGrpSpPr/>
          <p:nvPr/>
        </p:nvGrpSpPr>
        <p:grpSpPr>
          <a:xfrm>
            <a:off x="2814145" y="311369"/>
            <a:ext cx="12659711" cy="1304161"/>
            <a:chOff x="0" y="0"/>
            <a:chExt cx="16879614" cy="1738881"/>
          </a:xfrm>
        </p:grpSpPr>
        <p:sp>
          <p:nvSpPr>
            <p:cNvPr id="7" name="Freeform 7"/>
            <p:cNvSpPr/>
            <p:nvPr/>
          </p:nvSpPr>
          <p:spPr>
            <a:xfrm>
              <a:off x="0" y="0"/>
              <a:ext cx="16879570" cy="1738874"/>
            </a:xfrm>
            <a:custGeom>
              <a:avLst/>
              <a:gdLst/>
              <a:ahLst/>
              <a:cxnLst/>
              <a:rect l="l" t="t" r="r" b="b"/>
              <a:pathLst>
                <a:path w="16879570" h="1738874">
                  <a:moveTo>
                    <a:pt x="0" y="0"/>
                  </a:moveTo>
                  <a:lnTo>
                    <a:pt x="16879570" y="0"/>
                  </a:lnTo>
                  <a:lnTo>
                    <a:pt x="16879570" y="1738874"/>
                  </a:lnTo>
                  <a:lnTo>
                    <a:pt x="0" y="1738874"/>
                  </a:lnTo>
                  <a:close/>
                </a:path>
              </a:pathLst>
            </a:custGeom>
            <a:solidFill>
              <a:srgbClr val="FFFFFF">
                <a:alpha val="74902"/>
              </a:srgbClr>
            </a:solidFill>
          </p:spPr>
          <p:txBody>
            <a:bodyPr/>
            <a:lstStyle/>
            <a:p>
              <a:endParaRPr lang="en-US"/>
            </a:p>
          </p:txBody>
        </p:sp>
        <p:sp>
          <p:nvSpPr>
            <p:cNvPr id="8" name="TextBox 8"/>
            <p:cNvSpPr txBox="1"/>
            <p:nvPr/>
          </p:nvSpPr>
          <p:spPr>
            <a:xfrm>
              <a:off x="0" y="-466725"/>
              <a:ext cx="16879614" cy="2205606"/>
            </a:xfrm>
            <a:prstGeom prst="rect">
              <a:avLst/>
            </a:prstGeom>
          </p:spPr>
          <p:txBody>
            <a:bodyPr lIns="50800" tIns="50800" rIns="50800" bIns="50800" rtlCol="0" anchor="t"/>
            <a:lstStyle/>
            <a:p>
              <a:pPr algn="ctr">
                <a:lnSpc>
                  <a:spcPts val="10800"/>
                </a:lnSpc>
              </a:pPr>
              <a:r>
                <a:rPr lang="en-US" sz="6000" dirty="0">
                  <a:solidFill>
                    <a:srgbClr val="181F52"/>
                  </a:solidFill>
                  <a:latin typeface="Arial"/>
                  <a:ea typeface="Arial"/>
                  <a:cs typeface="Arial"/>
                  <a:sym typeface="Arial"/>
                </a:rPr>
                <a:t>Light is Sown Within You, Let it Shine</a:t>
              </a:r>
            </a:p>
          </p:txBody>
        </p:sp>
      </p:grpSp>
      <p:sp>
        <p:nvSpPr>
          <p:cNvPr id="9" name="Freeform 9"/>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10" name="Freeform 10"/>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1796" y="5465990"/>
            <a:ext cx="16047504" cy="3524250"/>
          </a:xfrm>
          <a:prstGeom prst="rect">
            <a:avLst/>
          </a:prstGeom>
        </p:spPr>
        <p:txBody>
          <a:bodyPr lIns="0" tIns="0" rIns="0" bIns="0" rtlCol="0" anchor="t">
            <a:spAutoFit/>
          </a:bodyPr>
          <a:lstStyle/>
          <a:p>
            <a:pPr algn="l">
              <a:lnSpc>
                <a:spcPts val="5400"/>
              </a:lnSpc>
            </a:pPr>
            <a:r>
              <a:rPr lang="en-US" sz="4500" dirty="0" err="1">
                <a:solidFill>
                  <a:srgbClr val="181F52"/>
                </a:solidFill>
                <a:latin typeface="Arial"/>
                <a:ea typeface="Arial"/>
                <a:cs typeface="Arial"/>
                <a:sym typeface="Arial"/>
              </a:rPr>
              <a:t>Zamru</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LaYHVH</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Bchinor</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Bchinor</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Vkol</a:t>
            </a:r>
            <a:r>
              <a:rPr lang="en-US" sz="4500" dirty="0">
                <a:solidFill>
                  <a:srgbClr val="181F52"/>
                </a:solidFill>
                <a:latin typeface="Arial"/>
                <a:ea typeface="Arial"/>
                <a:cs typeface="Arial"/>
                <a:sym typeface="Arial"/>
              </a:rPr>
              <a:t>  Zimra.  </a:t>
            </a:r>
            <a:r>
              <a:rPr lang="en-US" sz="4500" dirty="0" err="1">
                <a:solidFill>
                  <a:srgbClr val="181F52"/>
                </a:solidFill>
                <a:latin typeface="Arial"/>
                <a:ea typeface="Arial"/>
                <a:cs typeface="Arial"/>
                <a:sym typeface="Arial"/>
              </a:rPr>
              <a:t>Bachatzotzrot</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Vkol</a:t>
            </a:r>
            <a:r>
              <a:rPr lang="en-US" sz="4500" dirty="0">
                <a:solidFill>
                  <a:srgbClr val="181F52"/>
                </a:solidFill>
                <a:latin typeface="Arial"/>
                <a:ea typeface="Arial"/>
                <a:cs typeface="Arial"/>
                <a:sym typeface="Arial"/>
              </a:rPr>
              <a:t>  Shofar,  </a:t>
            </a:r>
            <a:r>
              <a:rPr lang="en-US" sz="4500" dirty="0" err="1">
                <a:solidFill>
                  <a:srgbClr val="181F52"/>
                </a:solidFill>
                <a:latin typeface="Arial"/>
                <a:ea typeface="Arial"/>
                <a:cs typeface="Arial"/>
                <a:sym typeface="Arial"/>
              </a:rPr>
              <a:t>Hariyu</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Lifneiy</a:t>
            </a:r>
            <a:r>
              <a:rPr lang="en-US" sz="4500" dirty="0">
                <a:solidFill>
                  <a:srgbClr val="181F52"/>
                </a:solidFill>
                <a:latin typeface="Arial"/>
                <a:ea typeface="Arial"/>
                <a:cs typeface="Arial"/>
                <a:sym typeface="Arial"/>
              </a:rPr>
              <a:t> Hamelech YHVH. </a:t>
            </a:r>
            <a:r>
              <a:rPr lang="en-US" sz="4500" dirty="0" err="1">
                <a:solidFill>
                  <a:srgbClr val="181F52"/>
                </a:solidFill>
                <a:latin typeface="Arial"/>
                <a:ea typeface="Arial"/>
                <a:cs typeface="Arial"/>
                <a:sym typeface="Arial"/>
              </a:rPr>
              <a:t>Yiram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Hayam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Umloo</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Teiveil</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Vyoshveiy</a:t>
            </a:r>
            <a:r>
              <a:rPr lang="en-US" sz="4500" dirty="0">
                <a:solidFill>
                  <a:srgbClr val="181F52"/>
                </a:solidFill>
                <a:latin typeface="Arial"/>
                <a:ea typeface="Arial"/>
                <a:cs typeface="Arial"/>
                <a:sym typeface="Arial"/>
              </a:rPr>
              <a:t>  Va.  </a:t>
            </a:r>
            <a:r>
              <a:rPr lang="en-US" sz="4500" dirty="0" err="1">
                <a:solidFill>
                  <a:srgbClr val="181F52"/>
                </a:solidFill>
                <a:latin typeface="Arial"/>
                <a:ea typeface="Arial"/>
                <a:cs typeface="Arial"/>
                <a:sym typeface="Arial"/>
              </a:rPr>
              <a:t>Nharot</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Yimchau</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Chaf</a:t>
            </a:r>
            <a:r>
              <a:rPr lang="en-US" sz="4500" dirty="0">
                <a:solidFill>
                  <a:srgbClr val="181F52"/>
                </a:solidFill>
                <a:latin typeface="Arial"/>
                <a:ea typeface="Arial"/>
                <a:cs typeface="Arial"/>
                <a:sym typeface="Arial"/>
              </a:rPr>
              <a:t>, Yachad  </a:t>
            </a:r>
            <a:r>
              <a:rPr lang="en-US" sz="4500" dirty="0" err="1">
                <a:solidFill>
                  <a:srgbClr val="181F52"/>
                </a:solidFill>
                <a:latin typeface="Arial"/>
                <a:ea typeface="Arial"/>
                <a:cs typeface="Arial"/>
                <a:sym typeface="Arial"/>
              </a:rPr>
              <a:t>Hariym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Yraneinu</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Lifneiy</a:t>
            </a:r>
            <a:r>
              <a:rPr lang="en-US" sz="4500" dirty="0">
                <a:solidFill>
                  <a:srgbClr val="181F52"/>
                </a:solidFill>
                <a:latin typeface="Arial"/>
                <a:ea typeface="Arial"/>
                <a:cs typeface="Arial"/>
                <a:sym typeface="Arial"/>
              </a:rPr>
              <a:t> YHVH </a:t>
            </a:r>
            <a:r>
              <a:rPr lang="en-US" sz="4500" dirty="0" err="1">
                <a:solidFill>
                  <a:srgbClr val="181F52"/>
                </a:solidFill>
                <a:latin typeface="Arial"/>
                <a:ea typeface="Arial"/>
                <a:cs typeface="Arial"/>
                <a:sym typeface="Arial"/>
              </a:rPr>
              <a:t>Kiy</a:t>
            </a:r>
            <a:r>
              <a:rPr lang="en-US" sz="4500" dirty="0">
                <a:solidFill>
                  <a:srgbClr val="181F52"/>
                </a:solidFill>
                <a:latin typeface="Arial"/>
                <a:ea typeface="Arial"/>
                <a:cs typeface="Arial"/>
                <a:sym typeface="Arial"/>
              </a:rPr>
              <a:t> Va </a:t>
            </a:r>
            <a:r>
              <a:rPr lang="en-US" sz="4500" dirty="0" err="1">
                <a:solidFill>
                  <a:srgbClr val="181F52"/>
                </a:solidFill>
                <a:latin typeface="Arial"/>
                <a:ea typeface="Arial"/>
                <a:cs typeface="Arial"/>
                <a:sym typeface="Arial"/>
              </a:rPr>
              <a:t>Lishpot</a:t>
            </a:r>
            <a:r>
              <a:rPr lang="en-US" sz="4500" dirty="0">
                <a:solidFill>
                  <a:srgbClr val="181F52"/>
                </a:solidFill>
                <a:latin typeface="Arial"/>
                <a:ea typeface="Arial"/>
                <a:cs typeface="Arial"/>
                <a:sym typeface="Arial"/>
              </a:rPr>
              <a:t> Haaretz,  </a:t>
            </a:r>
            <a:r>
              <a:rPr lang="en-US" sz="4500" dirty="0" err="1">
                <a:solidFill>
                  <a:srgbClr val="181F52"/>
                </a:solidFill>
                <a:latin typeface="Arial"/>
                <a:ea typeface="Arial"/>
                <a:cs typeface="Arial"/>
                <a:sym typeface="Arial"/>
              </a:rPr>
              <a:t>Yishpot</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Teiveil</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Btzedek</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Vamiym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Bmeiyshariym</a:t>
            </a:r>
            <a:r>
              <a:rPr lang="en-US" sz="4500" dirty="0">
                <a:solidFill>
                  <a:srgbClr val="181F52"/>
                </a:solidFill>
                <a:latin typeface="Arial"/>
                <a:ea typeface="Arial"/>
                <a:cs typeface="Arial"/>
                <a:sym typeface="Arial"/>
              </a:rPr>
              <a:t>. </a:t>
            </a:r>
          </a:p>
        </p:txBody>
      </p:sp>
      <p:sp>
        <p:nvSpPr>
          <p:cNvPr id="3" name="TextBox 3"/>
          <p:cNvSpPr txBox="1"/>
          <p:nvPr/>
        </p:nvSpPr>
        <p:spPr>
          <a:xfrm>
            <a:off x="1510624" y="1818656"/>
            <a:ext cx="15266752" cy="338137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זַמְּרוּ </a:t>
            </a:r>
            <a:r>
              <a:rPr lang="he-IL" sz="5400" spc="50" dirty="0" err="1">
                <a:solidFill>
                  <a:srgbClr val="181F52"/>
                </a:solidFill>
                <a:latin typeface="Arial"/>
                <a:ea typeface="Arial"/>
                <a:cs typeface="Arial"/>
                <a:sym typeface="Arial"/>
                <a:rtl/>
              </a:rPr>
              <a:t>לַיי</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בְּכִנּוֹר</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בְּכִנּוֹר</a:t>
            </a:r>
            <a:r>
              <a:rPr lang="he-IL" sz="5400" spc="50" dirty="0">
                <a:solidFill>
                  <a:srgbClr val="181F52"/>
                </a:solidFill>
                <a:latin typeface="Arial"/>
                <a:ea typeface="Arial"/>
                <a:cs typeface="Arial"/>
                <a:sym typeface="Arial"/>
                <a:rtl/>
              </a:rPr>
              <a:t> וְקוֹל זִמְרָה. </a:t>
            </a:r>
            <a:r>
              <a:rPr lang="he-IL" sz="5400" spc="50" dirty="0" err="1">
                <a:solidFill>
                  <a:srgbClr val="181F52"/>
                </a:solidFill>
                <a:latin typeface="Arial"/>
                <a:ea typeface="Arial"/>
                <a:cs typeface="Arial"/>
                <a:sym typeface="Arial"/>
                <a:rtl/>
              </a:rPr>
              <a:t>בַּחֲצֹצְרוֹת</a:t>
            </a:r>
            <a:r>
              <a:rPr lang="he-IL" sz="5400" spc="50" dirty="0">
                <a:solidFill>
                  <a:srgbClr val="181F52"/>
                </a:solidFill>
                <a:latin typeface="Arial"/>
                <a:ea typeface="Arial"/>
                <a:cs typeface="Arial"/>
                <a:sym typeface="Arial"/>
                <a:rtl/>
              </a:rPr>
              <a:t> וְקוֹל שׁוֹפָר, הָרִֽיעוּ לִפְנֵי הַמֶּֽלֶךְ יְיָ. יִרְעַם הַיָּם וּמְלֹאוֹ, תֵּבֵל וְיֹֽשְׁבֵי בָהּ. נְהָרוֹת יִמְחֲאוּ כָף, יַֽחַד הָרִים יְרַנֵּֽנוּ. לִפְנֵי יְיָ כִּי בָא לִשְׁפֹּט הָאָֽרֶץ, </a:t>
            </a:r>
            <a:r>
              <a:rPr lang="he-IL" sz="5400" spc="50" dirty="0" err="1">
                <a:solidFill>
                  <a:srgbClr val="181F52"/>
                </a:solidFill>
                <a:latin typeface="Arial"/>
                <a:ea typeface="Arial"/>
                <a:cs typeface="Arial"/>
                <a:sym typeface="Arial"/>
                <a:rtl/>
              </a:rPr>
              <a:t>יִשְׁפֹּט</a:t>
            </a:r>
            <a:r>
              <a:rPr lang="he-IL" sz="5400" spc="50" dirty="0">
                <a:solidFill>
                  <a:srgbClr val="181F52"/>
                </a:solidFill>
                <a:latin typeface="Arial"/>
                <a:ea typeface="Arial"/>
                <a:cs typeface="Arial"/>
                <a:sym typeface="Arial"/>
                <a:rtl/>
              </a:rPr>
              <a:t> תֵּבֵל בְּצֶֽדֶק, וְעַמִּים בְּמֵישָׁרִים. </a:t>
            </a:r>
          </a:p>
        </p:txBody>
      </p:sp>
      <p:grpSp>
        <p:nvGrpSpPr>
          <p:cNvPr id="4" name="Group 4"/>
          <p:cNvGrpSpPr/>
          <p:nvPr/>
        </p:nvGrpSpPr>
        <p:grpSpPr>
          <a:xfrm>
            <a:off x="2740155" y="734711"/>
            <a:ext cx="12990786" cy="1188720"/>
            <a:chOff x="0" y="0"/>
            <a:chExt cx="17321048" cy="1584960"/>
          </a:xfrm>
        </p:grpSpPr>
        <p:sp>
          <p:nvSpPr>
            <p:cNvPr id="5" name="Freeform 5"/>
            <p:cNvSpPr/>
            <p:nvPr/>
          </p:nvSpPr>
          <p:spPr>
            <a:xfrm>
              <a:off x="0" y="0"/>
              <a:ext cx="17321022" cy="1584909"/>
            </a:xfrm>
            <a:custGeom>
              <a:avLst/>
              <a:gdLst/>
              <a:ahLst/>
              <a:cxnLst/>
              <a:rect l="l" t="t" r="r" b="b"/>
              <a:pathLst>
                <a:path w="17321022" h="1584909">
                  <a:moveTo>
                    <a:pt x="0" y="0"/>
                  </a:moveTo>
                  <a:lnTo>
                    <a:pt x="17321022" y="0"/>
                  </a:lnTo>
                  <a:lnTo>
                    <a:pt x="17321022" y="1584909"/>
                  </a:lnTo>
                  <a:lnTo>
                    <a:pt x="0" y="1584909"/>
                  </a:lnTo>
                  <a:close/>
                </a:path>
              </a:pathLst>
            </a:custGeom>
            <a:solidFill>
              <a:srgbClr val="FFFFFF">
                <a:alpha val="74902"/>
              </a:srgbClr>
            </a:solidFill>
          </p:spPr>
          <p:txBody>
            <a:bodyPr/>
            <a:lstStyle/>
            <a:p>
              <a:endParaRPr lang="en-US"/>
            </a:p>
          </p:txBody>
        </p:sp>
        <p:sp>
          <p:nvSpPr>
            <p:cNvPr id="6" name="TextBox 6"/>
            <p:cNvSpPr txBox="1"/>
            <p:nvPr/>
          </p:nvSpPr>
          <p:spPr>
            <a:xfrm>
              <a:off x="0" y="-466725"/>
              <a:ext cx="17321048" cy="2051685"/>
            </a:xfrm>
            <a:prstGeom prst="rect">
              <a:avLst/>
            </a:prstGeom>
          </p:spPr>
          <p:txBody>
            <a:bodyPr lIns="50800" tIns="50800" rIns="50800" bIns="50800" rtlCol="0" anchor="t"/>
            <a:lstStyle/>
            <a:p>
              <a:pPr algn="l">
                <a:lnSpc>
                  <a:spcPts val="10800"/>
                </a:lnSpc>
              </a:pPr>
              <a:r>
                <a:rPr lang="en-US" sz="6000" dirty="0">
                  <a:solidFill>
                    <a:srgbClr val="181F52"/>
                  </a:solidFill>
                  <a:latin typeface="Arial"/>
                  <a:ea typeface="Arial"/>
                  <a:cs typeface="Arial"/>
                  <a:sym typeface="Arial"/>
                </a:rPr>
                <a:t>for the Joyous Sounds of Shabbat</a:t>
              </a:r>
            </a:p>
          </p:txBody>
        </p:sp>
      </p:grpSp>
      <p:sp>
        <p:nvSpPr>
          <p:cNvPr id="7" name="Freeform 7"/>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8" name="Freeform 8"/>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
        <p:nvSpPr>
          <p:cNvPr id="9" name="Freeform 9"/>
          <p:cNvSpPr/>
          <p:nvPr/>
        </p:nvSpPr>
        <p:spPr>
          <a:xfrm rot="-5400000">
            <a:off x="77973" y="2386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10" name="Freeform 10"/>
          <p:cNvSpPr/>
          <p:nvPr/>
        </p:nvSpPr>
        <p:spPr>
          <a:xfrm rot="5400000">
            <a:off x="16354753" y="84281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343525"/>
            <a:ext cx="16814754" cy="3914775"/>
          </a:xfrm>
          <a:prstGeom prst="rect">
            <a:avLst/>
          </a:prstGeom>
        </p:spPr>
        <p:txBody>
          <a:bodyPr lIns="0" tIns="0" rIns="0" bIns="0" rtlCol="0" anchor="t">
            <a:spAutoFit/>
          </a:bodyPr>
          <a:lstStyle/>
          <a:p>
            <a:pPr algn="l">
              <a:lnSpc>
                <a:spcPts val="5040"/>
              </a:lnSpc>
            </a:pPr>
            <a:r>
              <a:rPr lang="en-US" sz="4200" dirty="0">
                <a:solidFill>
                  <a:srgbClr val="181F52"/>
                </a:solidFill>
                <a:latin typeface="Arial"/>
                <a:ea typeface="Arial"/>
                <a:cs typeface="Arial"/>
                <a:sym typeface="Arial"/>
              </a:rPr>
              <a:t>Moshe  </a:t>
            </a:r>
            <a:r>
              <a:rPr lang="en-US" sz="4200" dirty="0" err="1">
                <a:solidFill>
                  <a:srgbClr val="181F52"/>
                </a:solidFill>
                <a:latin typeface="Arial"/>
                <a:ea typeface="Arial"/>
                <a:cs typeface="Arial"/>
                <a:sym typeface="Arial"/>
              </a:rPr>
              <a:t>Vaharon</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Bchohanav</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Ushmueil</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Bkoreiy</a:t>
            </a:r>
            <a:r>
              <a:rPr lang="en-US" sz="4200" dirty="0">
                <a:solidFill>
                  <a:srgbClr val="181F52"/>
                </a:solidFill>
                <a:latin typeface="Arial"/>
                <a:ea typeface="Arial"/>
                <a:cs typeface="Arial"/>
                <a:sym typeface="Arial"/>
              </a:rPr>
              <a:t>  Shmo, </a:t>
            </a:r>
            <a:r>
              <a:rPr lang="en-US" sz="4200" dirty="0" err="1">
                <a:solidFill>
                  <a:srgbClr val="181F52"/>
                </a:solidFill>
                <a:latin typeface="Arial"/>
                <a:ea typeface="Arial"/>
                <a:cs typeface="Arial"/>
                <a:sym typeface="Arial"/>
              </a:rPr>
              <a:t>Koriaym</a:t>
            </a:r>
            <a:r>
              <a:rPr lang="en-US" sz="4200" dirty="0">
                <a:solidFill>
                  <a:srgbClr val="181F52"/>
                </a:solidFill>
                <a:latin typeface="Arial"/>
                <a:ea typeface="Arial"/>
                <a:cs typeface="Arial"/>
                <a:sym typeface="Arial"/>
              </a:rPr>
              <a:t>  El  YHVH  </a:t>
            </a:r>
            <a:r>
              <a:rPr lang="en-US" sz="4200" dirty="0" err="1">
                <a:solidFill>
                  <a:srgbClr val="181F52"/>
                </a:solidFill>
                <a:latin typeface="Arial"/>
                <a:ea typeface="Arial"/>
                <a:cs typeface="Arial"/>
                <a:sym typeface="Arial"/>
              </a:rPr>
              <a:t>Vhua</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Yaaneim</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Bamud</a:t>
            </a:r>
            <a:r>
              <a:rPr lang="en-US" sz="4200" dirty="0">
                <a:solidFill>
                  <a:srgbClr val="181F52"/>
                </a:solidFill>
                <a:latin typeface="Arial"/>
                <a:ea typeface="Arial"/>
                <a:cs typeface="Arial"/>
                <a:sym typeface="Arial"/>
              </a:rPr>
              <a:t>  Anan  </a:t>
            </a:r>
            <a:r>
              <a:rPr lang="en-US" sz="4200" dirty="0" err="1">
                <a:solidFill>
                  <a:srgbClr val="181F52"/>
                </a:solidFill>
                <a:latin typeface="Arial"/>
                <a:ea typeface="Arial"/>
                <a:cs typeface="Arial"/>
                <a:sym typeface="Arial"/>
              </a:rPr>
              <a:t>Ydabeir</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Aleiyhem</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Shamru</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Eidotav</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Vchok</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Natan</a:t>
            </a:r>
            <a:r>
              <a:rPr lang="en-US" sz="4200" dirty="0">
                <a:solidFill>
                  <a:srgbClr val="181F52"/>
                </a:solidFill>
                <a:latin typeface="Arial"/>
                <a:ea typeface="Arial"/>
                <a:cs typeface="Arial"/>
                <a:sym typeface="Arial"/>
              </a:rPr>
              <a:t>  Lamo.  YHVH  </a:t>
            </a:r>
            <a:r>
              <a:rPr lang="en-US" sz="4200" dirty="0" err="1">
                <a:solidFill>
                  <a:srgbClr val="181F52"/>
                </a:solidFill>
                <a:latin typeface="Arial"/>
                <a:ea typeface="Arial"/>
                <a:cs typeface="Arial"/>
                <a:sym typeface="Arial"/>
              </a:rPr>
              <a:t>Eloheiynu</a:t>
            </a:r>
            <a:r>
              <a:rPr lang="en-US" sz="4200" dirty="0">
                <a:solidFill>
                  <a:srgbClr val="181F52"/>
                </a:solidFill>
                <a:latin typeface="Arial"/>
                <a:ea typeface="Arial"/>
                <a:cs typeface="Arial"/>
                <a:sym typeface="Arial"/>
              </a:rPr>
              <a:t>,  Ata </a:t>
            </a:r>
            <a:r>
              <a:rPr lang="en-US" sz="4200" dirty="0" err="1">
                <a:solidFill>
                  <a:srgbClr val="181F52"/>
                </a:solidFill>
                <a:latin typeface="Arial"/>
                <a:ea typeface="Arial"/>
                <a:cs typeface="Arial"/>
                <a:sym typeface="Arial"/>
              </a:rPr>
              <a:t>Aniytam</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Eil</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Nosei</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Hayiyta</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Lahem</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Vnokeim</a:t>
            </a:r>
            <a:r>
              <a:rPr lang="en-US" sz="4200" dirty="0">
                <a:solidFill>
                  <a:srgbClr val="181F52"/>
                </a:solidFill>
                <a:latin typeface="Arial"/>
                <a:ea typeface="Arial"/>
                <a:cs typeface="Arial"/>
                <a:sym typeface="Arial"/>
              </a:rPr>
              <a:t>  Al  </a:t>
            </a:r>
            <a:r>
              <a:rPr lang="en-US" sz="4200" dirty="0" err="1">
                <a:solidFill>
                  <a:srgbClr val="181F52"/>
                </a:solidFill>
                <a:latin typeface="Arial"/>
                <a:ea typeface="Arial"/>
                <a:cs typeface="Arial"/>
                <a:sym typeface="Arial"/>
              </a:rPr>
              <a:t>Aliylotam</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Rommu</a:t>
            </a:r>
            <a:r>
              <a:rPr lang="en-US" sz="4200" dirty="0">
                <a:solidFill>
                  <a:srgbClr val="181F52"/>
                </a:solidFill>
                <a:latin typeface="Arial"/>
                <a:ea typeface="Arial"/>
                <a:cs typeface="Arial"/>
                <a:sym typeface="Arial"/>
              </a:rPr>
              <a:t> YHVH  </a:t>
            </a:r>
            <a:r>
              <a:rPr lang="en-US" sz="4200" dirty="0" err="1">
                <a:solidFill>
                  <a:srgbClr val="181F52"/>
                </a:solidFill>
                <a:latin typeface="Arial"/>
                <a:ea typeface="Arial"/>
                <a:cs typeface="Arial"/>
                <a:sym typeface="Arial"/>
              </a:rPr>
              <a:t>Eloheiynu</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Vhishtachavu</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Lhar</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Kadsho</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Kiy</a:t>
            </a:r>
            <a:r>
              <a:rPr lang="en-US" sz="4200" dirty="0">
                <a:solidFill>
                  <a:srgbClr val="181F52"/>
                </a:solidFill>
                <a:latin typeface="Arial"/>
                <a:ea typeface="Arial"/>
                <a:cs typeface="Arial"/>
                <a:sym typeface="Arial"/>
              </a:rPr>
              <a:t>  </a:t>
            </a:r>
            <a:r>
              <a:rPr lang="en-US" sz="4200" dirty="0" err="1">
                <a:solidFill>
                  <a:srgbClr val="181F52"/>
                </a:solidFill>
                <a:latin typeface="Arial"/>
                <a:ea typeface="Arial"/>
                <a:cs typeface="Arial"/>
                <a:sym typeface="Arial"/>
              </a:rPr>
              <a:t>Kadosh</a:t>
            </a:r>
            <a:r>
              <a:rPr lang="en-US" sz="4200" dirty="0">
                <a:solidFill>
                  <a:srgbClr val="181F52"/>
                </a:solidFill>
                <a:latin typeface="Arial"/>
                <a:ea typeface="Arial"/>
                <a:cs typeface="Arial"/>
                <a:sym typeface="Arial"/>
              </a:rPr>
              <a:t>  YHVH  </a:t>
            </a:r>
            <a:r>
              <a:rPr lang="en-US" sz="4200" dirty="0" err="1">
                <a:solidFill>
                  <a:srgbClr val="181F52"/>
                </a:solidFill>
                <a:latin typeface="Arial"/>
                <a:ea typeface="Arial"/>
                <a:cs typeface="Arial"/>
                <a:sym typeface="Arial"/>
              </a:rPr>
              <a:t>Eloheiynu</a:t>
            </a:r>
            <a:r>
              <a:rPr lang="en-US" sz="4200" dirty="0">
                <a:solidFill>
                  <a:srgbClr val="181F52"/>
                </a:solidFill>
                <a:latin typeface="Arial"/>
                <a:ea typeface="Arial"/>
                <a:cs typeface="Arial"/>
                <a:sym typeface="Arial"/>
              </a:rPr>
              <a:t>. </a:t>
            </a:r>
          </a:p>
        </p:txBody>
      </p:sp>
      <p:sp>
        <p:nvSpPr>
          <p:cNvPr id="3" name="TextBox 3"/>
          <p:cNvSpPr txBox="1"/>
          <p:nvPr/>
        </p:nvSpPr>
        <p:spPr>
          <a:xfrm>
            <a:off x="444546" y="1434728"/>
            <a:ext cx="16814754" cy="338137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מֹשֶׁה וְאַהֲרֹן </a:t>
            </a:r>
            <a:r>
              <a:rPr lang="he-IL" sz="5400" spc="50" dirty="0" err="1">
                <a:solidFill>
                  <a:srgbClr val="181F52"/>
                </a:solidFill>
                <a:latin typeface="Arial"/>
                <a:ea typeface="Arial"/>
                <a:cs typeface="Arial"/>
                <a:sym typeface="Arial"/>
                <a:rtl/>
              </a:rPr>
              <a:t>בְּכֹהֲנָיו</a:t>
            </a:r>
            <a:r>
              <a:rPr lang="he-IL" sz="5400" spc="50" dirty="0">
                <a:solidFill>
                  <a:srgbClr val="181F52"/>
                </a:solidFill>
                <a:latin typeface="Arial"/>
                <a:ea typeface="Arial"/>
                <a:cs typeface="Arial"/>
                <a:sym typeface="Arial"/>
                <a:rtl/>
              </a:rPr>
              <a:t>, וּשְמוּאֵל בְּקֹרְאֵי שְׁמוֹ, קֹרִאים אֶל יְיָ וְהוּא יַעֲנֵם. בְּעַמּוּד עָנָן יְדַבֵּר אֲלֵיהֶם, שָׁמְרוּ </a:t>
            </a:r>
            <a:r>
              <a:rPr lang="he-IL" sz="5400" spc="50" dirty="0" err="1">
                <a:solidFill>
                  <a:srgbClr val="181F52"/>
                </a:solidFill>
                <a:latin typeface="Arial"/>
                <a:ea typeface="Arial"/>
                <a:cs typeface="Arial"/>
                <a:sym typeface="Arial"/>
                <a:rtl/>
              </a:rPr>
              <a:t>עֵדֹתָיו</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וְחֹק</a:t>
            </a:r>
            <a:r>
              <a:rPr lang="he-IL" sz="5400" spc="50" dirty="0">
                <a:solidFill>
                  <a:srgbClr val="181F52"/>
                </a:solidFill>
                <a:latin typeface="Arial"/>
                <a:ea typeface="Arial"/>
                <a:cs typeface="Arial"/>
                <a:sym typeface="Arial"/>
                <a:rtl/>
              </a:rPr>
              <a:t> נָֽתַן לָֽמוֹ. יְיָ </a:t>
            </a:r>
            <a:r>
              <a:rPr lang="he-IL" sz="5400" spc="50" dirty="0" err="1">
                <a:solidFill>
                  <a:srgbClr val="181F52"/>
                </a:solidFill>
                <a:latin typeface="Arial"/>
                <a:ea typeface="Arial"/>
                <a:cs typeface="Arial"/>
                <a:sym typeface="Arial"/>
                <a:rtl/>
              </a:rPr>
              <a:t>אֱלֹהֵינו</a:t>
            </a:r>
            <a:r>
              <a:rPr lang="he-IL" sz="5400" spc="50" dirty="0">
                <a:solidFill>
                  <a:srgbClr val="181F52"/>
                </a:solidFill>
                <a:latin typeface="Arial"/>
                <a:ea typeface="Arial"/>
                <a:cs typeface="Arial"/>
                <a:sym typeface="Arial"/>
                <a:rtl/>
              </a:rPr>
              <a:t>ּ, אַתָּה עֲנִיתָם, אֵל נֹשֵׂא הָיִֽיתָ לָהֶם, וְנֹקֵם עַל </a:t>
            </a:r>
            <a:r>
              <a:rPr lang="he-IL" sz="5400" spc="50" dirty="0" err="1">
                <a:solidFill>
                  <a:srgbClr val="181F52"/>
                </a:solidFill>
                <a:latin typeface="Arial"/>
                <a:ea typeface="Arial"/>
                <a:cs typeface="Arial"/>
                <a:sym typeface="Arial"/>
                <a:rtl/>
              </a:rPr>
              <a:t>עֲלִילוֹתָם</a:t>
            </a:r>
            <a:r>
              <a:rPr lang="he-IL" sz="5400" spc="50" dirty="0">
                <a:solidFill>
                  <a:srgbClr val="181F52"/>
                </a:solidFill>
                <a:latin typeface="Arial"/>
                <a:ea typeface="Arial"/>
                <a:cs typeface="Arial"/>
                <a:sym typeface="Arial"/>
                <a:rtl/>
              </a:rPr>
              <a:t>. רוֹמְמוּ יְיָ </a:t>
            </a:r>
            <a:r>
              <a:rPr lang="he-IL" sz="5400" spc="50" dirty="0" err="1">
                <a:solidFill>
                  <a:srgbClr val="181F52"/>
                </a:solidFill>
                <a:latin typeface="Arial"/>
                <a:ea typeface="Arial"/>
                <a:cs typeface="Arial"/>
                <a:sym typeface="Arial"/>
                <a:rtl/>
              </a:rPr>
              <a:t>אֱלֹהֵֽינו</a:t>
            </a:r>
            <a:r>
              <a:rPr lang="he-IL" sz="5400" spc="50" dirty="0">
                <a:solidFill>
                  <a:srgbClr val="181F52"/>
                </a:solidFill>
                <a:latin typeface="Arial"/>
                <a:ea typeface="Arial"/>
                <a:cs typeface="Arial"/>
                <a:sym typeface="Arial"/>
                <a:rtl/>
              </a:rPr>
              <a:t>ּ, וְהִשְׁתַּחֲווּ לְהַר קָדְשׁוֹ, כִּי קָדוֹשׁ יְיָ </a:t>
            </a:r>
            <a:r>
              <a:rPr lang="he-IL" sz="5400" spc="50" dirty="0" err="1">
                <a:solidFill>
                  <a:srgbClr val="181F52"/>
                </a:solidFill>
                <a:latin typeface="Arial"/>
                <a:ea typeface="Arial"/>
                <a:cs typeface="Arial"/>
                <a:sym typeface="Arial"/>
                <a:rtl/>
              </a:rPr>
              <a:t>אֱלֹהֵינו</a:t>
            </a:r>
            <a:r>
              <a:rPr lang="he-IL" sz="5400" spc="50" dirty="0">
                <a:solidFill>
                  <a:srgbClr val="181F52"/>
                </a:solidFill>
                <a:latin typeface="Arial"/>
                <a:ea typeface="Arial"/>
                <a:cs typeface="Arial"/>
                <a:sym typeface="Arial"/>
                <a:rtl/>
              </a:rPr>
              <a:t>ּ. </a:t>
            </a:r>
          </a:p>
        </p:txBody>
      </p:sp>
      <p:grpSp>
        <p:nvGrpSpPr>
          <p:cNvPr id="4" name="Group 4"/>
          <p:cNvGrpSpPr/>
          <p:nvPr/>
        </p:nvGrpSpPr>
        <p:grpSpPr>
          <a:xfrm>
            <a:off x="5952714" y="350782"/>
            <a:ext cx="7488621" cy="1188720"/>
            <a:chOff x="0" y="0"/>
            <a:chExt cx="9984828" cy="1584960"/>
          </a:xfrm>
        </p:grpSpPr>
        <p:sp>
          <p:nvSpPr>
            <p:cNvPr id="5" name="Freeform 5"/>
            <p:cNvSpPr/>
            <p:nvPr/>
          </p:nvSpPr>
          <p:spPr>
            <a:xfrm>
              <a:off x="0" y="0"/>
              <a:ext cx="9984867" cy="1584906"/>
            </a:xfrm>
            <a:custGeom>
              <a:avLst/>
              <a:gdLst/>
              <a:ahLst/>
              <a:cxnLst/>
              <a:rect l="l" t="t" r="r" b="b"/>
              <a:pathLst>
                <a:path w="9984867" h="1584906">
                  <a:moveTo>
                    <a:pt x="0" y="0"/>
                  </a:moveTo>
                  <a:lnTo>
                    <a:pt x="9984867" y="0"/>
                  </a:lnTo>
                  <a:lnTo>
                    <a:pt x="9984867" y="1584906"/>
                  </a:lnTo>
                  <a:lnTo>
                    <a:pt x="0" y="1584906"/>
                  </a:lnTo>
                  <a:close/>
                </a:path>
              </a:pathLst>
            </a:custGeom>
            <a:solidFill>
              <a:srgbClr val="FFFFFF">
                <a:alpha val="74902"/>
              </a:srgbClr>
            </a:solidFill>
          </p:spPr>
          <p:txBody>
            <a:bodyPr/>
            <a:lstStyle/>
            <a:p>
              <a:endParaRPr lang="en-US"/>
            </a:p>
          </p:txBody>
        </p:sp>
        <p:sp>
          <p:nvSpPr>
            <p:cNvPr id="6" name="TextBox 6"/>
            <p:cNvSpPr txBox="1"/>
            <p:nvPr/>
          </p:nvSpPr>
          <p:spPr>
            <a:xfrm>
              <a:off x="0" y="-466725"/>
              <a:ext cx="9984828" cy="2051685"/>
            </a:xfrm>
            <a:prstGeom prst="rect">
              <a:avLst/>
            </a:prstGeom>
          </p:spPr>
          <p:txBody>
            <a:bodyPr lIns="50800" tIns="50800" rIns="50800" bIns="50800" rtlCol="0" anchor="t"/>
            <a:lstStyle/>
            <a:p>
              <a:pPr algn="ctr">
                <a:lnSpc>
                  <a:spcPts val="10800"/>
                </a:lnSpc>
              </a:pPr>
              <a:r>
                <a:rPr lang="en-US" sz="6000" dirty="0">
                  <a:solidFill>
                    <a:srgbClr val="181F52"/>
                  </a:solidFill>
                  <a:latin typeface="Arial"/>
                  <a:ea typeface="Arial"/>
                  <a:cs typeface="Arial"/>
                  <a:sym typeface="Arial"/>
                </a:rPr>
                <a:t>by God’s Holiness</a:t>
              </a:r>
            </a:p>
          </p:txBody>
        </p:sp>
      </p:grpSp>
      <p:sp>
        <p:nvSpPr>
          <p:cNvPr id="7" name="Freeform 7"/>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8" name="Freeform 8"/>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606406"/>
            <a:ext cx="17259300" cy="3651894"/>
            <a:chOff x="0" y="0"/>
            <a:chExt cx="23012400" cy="4869191"/>
          </a:xfrm>
        </p:grpSpPr>
        <p:sp>
          <p:nvSpPr>
            <p:cNvPr id="3" name="Freeform 3"/>
            <p:cNvSpPr/>
            <p:nvPr/>
          </p:nvSpPr>
          <p:spPr>
            <a:xfrm>
              <a:off x="0" y="0"/>
              <a:ext cx="23012436" cy="4869246"/>
            </a:xfrm>
            <a:custGeom>
              <a:avLst/>
              <a:gdLst/>
              <a:ahLst/>
              <a:cxnLst/>
              <a:rect l="l" t="t" r="r" b="b"/>
              <a:pathLst>
                <a:path w="23012436" h="4869246">
                  <a:moveTo>
                    <a:pt x="0" y="0"/>
                  </a:moveTo>
                  <a:lnTo>
                    <a:pt x="23012436" y="0"/>
                  </a:lnTo>
                  <a:lnTo>
                    <a:pt x="23012436" y="4869246"/>
                  </a:lnTo>
                  <a:lnTo>
                    <a:pt x="0" y="4869246"/>
                  </a:lnTo>
                  <a:close/>
                </a:path>
              </a:pathLst>
            </a:custGeom>
            <a:solidFill>
              <a:srgbClr val="FFFFFF">
                <a:alpha val="74902"/>
              </a:srgbClr>
            </a:solidFill>
          </p:spPr>
          <p:txBody>
            <a:bodyPr/>
            <a:lstStyle/>
            <a:p>
              <a:endParaRPr lang="en-US"/>
            </a:p>
          </p:txBody>
        </p:sp>
        <p:sp>
          <p:nvSpPr>
            <p:cNvPr id="4" name="TextBox 4"/>
            <p:cNvSpPr txBox="1"/>
            <p:nvPr/>
          </p:nvSpPr>
          <p:spPr>
            <a:xfrm>
              <a:off x="0" y="-95250"/>
              <a:ext cx="23012400" cy="4964441"/>
            </a:xfrm>
            <a:prstGeom prst="rect">
              <a:avLst/>
            </a:prstGeom>
          </p:spPr>
          <p:txBody>
            <a:bodyPr lIns="50800" tIns="50800" rIns="50800" bIns="50800" rtlCol="0" anchor="t"/>
            <a:lstStyle/>
            <a:p>
              <a:pPr algn="l">
                <a:lnSpc>
                  <a:spcPts val="5759"/>
                </a:lnSpc>
              </a:pPr>
              <a:r>
                <a:rPr lang="en-US" sz="4800" dirty="0">
                  <a:solidFill>
                    <a:srgbClr val="181F52"/>
                  </a:solidFill>
                  <a:latin typeface="Arial"/>
                  <a:ea typeface="Arial"/>
                  <a:cs typeface="Arial"/>
                  <a:sym typeface="Arial"/>
                </a:rPr>
                <a:t>Ana, </a:t>
              </a:r>
              <a:r>
                <a:rPr lang="en-US" sz="4800" dirty="0" err="1">
                  <a:solidFill>
                    <a:srgbClr val="181F52"/>
                  </a:solidFill>
                  <a:latin typeface="Arial"/>
                  <a:ea typeface="Arial"/>
                  <a:cs typeface="Arial"/>
                  <a:sym typeface="Arial"/>
                </a:rPr>
                <a:t>bchoach</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gdulat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ymiyncha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tatiyr</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tzrurah</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Kabeil</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rinat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amcha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sagveinu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tahareinu</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nora</a:t>
              </a:r>
              <a:r>
                <a:rPr lang="en-US" sz="4800" dirty="0">
                  <a:solidFill>
                    <a:srgbClr val="181F52"/>
                  </a:solidFill>
                  <a:latin typeface="Arial"/>
                  <a:ea typeface="Arial"/>
                  <a:cs typeface="Arial"/>
                  <a:sym typeface="Arial"/>
                </a:rPr>
                <a:t>. Na </a:t>
              </a:r>
              <a:r>
                <a:rPr lang="en-US" sz="4800" dirty="0" err="1">
                  <a:solidFill>
                    <a:srgbClr val="181F52"/>
                  </a:solidFill>
                  <a:latin typeface="Arial"/>
                  <a:ea typeface="Arial"/>
                  <a:cs typeface="Arial"/>
                  <a:sym typeface="Arial"/>
                </a:rPr>
                <a:t>gibor</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dorsheiy</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yichudcha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kvavat</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shamreim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Barcheim,tahareim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rachameim</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tzidkatcha</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tamiyd</a:t>
              </a:r>
              <a:r>
                <a:rPr lang="en-US" sz="4800" dirty="0">
                  <a:solidFill>
                    <a:srgbClr val="181F52"/>
                  </a:solidFill>
                  <a:latin typeface="Arial"/>
                  <a:ea typeface="Arial"/>
                  <a:cs typeface="Arial"/>
                  <a:sym typeface="Arial"/>
                </a:rPr>
                <a:t> </a:t>
              </a:r>
              <a:r>
                <a:rPr lang="en-US" sz="4800" dirty="0" err="1">
                  <a:solidFill>
                    <a:srgbClr val="181F52"/>
                  </a:solidFill>
                  <a:latin typeface="Arial"/>
                  <a:ea typeface="Arial"/>
                  <a:cs typeface="Arial"/>
                  <a:sym typeface="Arial"/>
                </a:rPr>
                <a:t>gamleim</a:t>
              </a:r>
              <a:r>
                <a:rPr lang="en-US" sz="4800" dirty="0">
                  <a:solidFill>
                    <a:srgbClr val="181F52"/>
                  </a:solidFill>
                  <a:latin typeface="Arial"/>
                  <a:ea typeface="Arial"/>
                  <a:cs typeface="Arial"/>
                  <a:sym typeface="Arial"/>
                </a:rPr>
                <a:t>.</a:t>
              </a:r>
            </a:p>
          </p:txBody>
        </p:sp>
      </p:grpSp>
      <p:sp>
        <p:nvSpPr>
          <p:cNvPr id="5" name="TextBox 5"/>
          <p:cNvSpPr txBox="1"/>
          <p:nvPr/>
        </p:nvSpPr>
        <p:spPr>
          <a:xfrm>
            <a:off x="467633" y="1884252"/>
            <a:ext cx="16377702" cy="3381375"/>
          </a:xfrm>
          <a:prstGeom prst="rect">
            <a:avLst/>
          </a:prstGeom>
        </p:spPr>
        <p:txBody>
          <a:bodyPr lIns="0" tIns="0" rIns="0" bIns="0" rtlCol="0" anchor="t">
            <a:spAutoFit/>
          </a:bodyPr>
          <a:lstStyle/>
          <a:p>
            <a:pPr algn="r" rtl="1">
              <a:lnSpc>
                <a:spcPts val="6480"/>
              </a:lnSpc>
            </a:pPr>
            <a:r>
              <a:rPr lang="he-IL" sz="5400" spc="50" dirty="0">
                <a:solidFill>
                  <a:srgbClr val="181F52"/>
                </a:solidFill>
                <a:latin typeface="Arial"/>
                <a:ea typeface="Arial"/>
                <a:cs typeface="Arial"/>
                <a:sym typeface="Arial"/>
                <a:rtl/>
              </a:rPr>
              <a:t>אָנָּא, </a:t>
            </a:r>
            <a:r>
              <a:rPr lang="he-IL" sz="5400" spc="50" dirty="0" err="1">
                <a:solidFill>
                  <a:srgbClr val="181F52"/>
                </a:solidFill>
                <a:latin typeface="Arial"/>
                <a:ea typeface="Arial"/>
                <a:cs typeface="Arial"/>
                <a:sym typeface="Arial"/>
                <a:rtl/>
              </a:rPr>
              <a:t>בְּכֹֽח</a:t>
            </a:r>
            <a:r>
              <a:rPr lang="he-IL" sz="5400" spc="50" dirty="0">
                <a:solidFill>
                  <a:srgbClr val="181F52"/>
                </a:solidFill>
                <a:latin typeface="Arial"/>
                <a:ea typeface="Arial"/>
                <a:cs typeface="Arial"/>
                <a:sym typeface="Arial"/>
                <a:rtl/>
              </a:rPr>
              <a:t>ַ גְּדֻלַּת יְמִינְךָ, תַּתִּיר צְרוּרָה. </a:t>
            </a:r>
            <a:r>
              <a:rPr lang="he-IL" sz="5400" spc="50" dirty="0" err="1">
                <a:solidFill>
                  <a:srgbClr val="181F52"/>
                </a:solidFill>
                <a:latin typeface="Arial"/>
                <a:ea typeface="Arial"/>
                <a:cs typeface="Arial"/>
                <a:sym typeface="Arial"/>
                <a:rtl/>
              </a:rPr>
              <a:t>אב"ג</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ית"ץ</a:t>
            </a:r>
            <a:r>
              <a:rPr lang="he-IL" sz="5400" spc="50" dirty="0">
                <a:solidFill>
                  <a:srgbClr val="181F52"/>
                </a:solidFill>
                <a:latin typeface="Arial"/>
                <a:ea typeface="Arial"/>
                <a:cs typeface="Arial"/>
                <a:sym typeface="Arial"/>
                <a:rtl/>
              </a:rPr>
              <a:t> קַבֵּל </a:t>
            </a:r>
            <a:r>
              <a:rPr lang="he-IL" sz="5400" spc="50" dirty="0" err="1">
                <a:solidFill>
                  <a:srgbClr val="181F52"/>
                </a:solidFill>
                <a:latin typeface="Arial"/>
                <a:ea typeface="Arial"/>
                <a:cs typeface="Arial"/>
                <a:sym typeface="Arial"/>
                <a:rtl/>
              </a:rPr>
              <a:t>רִנַּת</a:t>
            </a:r>
            <a:r>
              <a:rPr lang="he-IL" sz="5400" spc="50" dirty="0">
                <a:solidFill>
                  <a:srgbClr val="181F52"/>
                </a:solidFill>
                <a:latin typeface="Arial"/>
                <a:ea typeface="Arial"/>
                <a:cs typeface="Arial"/>
                <a:sym typeface="Arial"/>
                <a:rtl/>
              </a:rPr>
              <a:t> עַמְּךָ, שַׂגְּבֵֽנוּ, </a:t>
            </a:r>
            <a:r>
              <a:rPr lang="he-IL" sz="5400" spc="50" dirty="0" err="1">
                <a:solidFill>
                  <a:srgbClr val="181F52"/>
                </a:solidFill>
                <a:latin typeface="Arial"/>
                <a:ea typeface="Arial"/>
                <a:cs typeface="Arial"/>
                <a:sym typeface="Arial"/>
                <a:rtl/>
              </a:rPr>
              <a:t>טַהֲרֵֽנוּ,נוֹרָא</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קר"ע</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שט"ן</a:t>
            </a:r>
            <a:r>
              <a:rPr lang="he-IL" sz="5400" spc="50" dirty="0">
                <a:solidFill>
                  <a:srgbClr val="181F52"/>
                </a:solidFill>
                <a:latin typeface="Arial"/>
                <a:ea typeface="Arial"/>
                <a:cs typeface="Arial"/>
                <a:sym typeface="Arial"/>
                <a:rtl/>
              </a:rPr>
              <a:t> נָא </a:t>
            </a:r>
            <a:r>
              <a:rPr lang="he-IL" sz="5400" spc="50" dirty="0" err="1">
                <a:solidFill>
                  <a:srgbClr val="181F52"/>
                </a:solidFill>
                <a:latin typeface="Arial"/>
                <a:ea typeface="Arial"/>
                <a:cs typeface="Arial"/>
                <a:sym typeface="Arial"/>
                <a:rtl/>
              </a:rPr>
              <a:t>גִבּוֹר</a:t>
            </a:r>
            <a:r>
              <a:rPr lang="he-IL" sz="5400" spc="50" dirty="0">
                <a:solidFill>
                  <a:srgbClr val="181F52"/>
                </a:solidFill>
                <a:latin typeface="Arial"/>
                <a:ea typeface="Arial"/>
                <a:cs typeface="Arial"/>
                <a:sym typeface="Arial"/>
                <a:rtl/>
              </a:rPr>
              <a:t>, דּוֹרְשֵׁי </a:t>
            </a:r>
            <a:r>
              <a:rPr lang="he-IL" sz="5400" spc="50" dirty="0" err="1">
                <a:solidFill>
                  <a:srgbClr val="181F52"/>
                </a:solidFill>
                <a:latin typeface="Arial"/>
                <a:ea typeface="Arial"/>
                <a:cs typeface="Arial"/>
                <a:sym typeface="Arial"/>
                <a:rtl/>
              </a:rPr>
              <a:t>יִחוּדְך</a:t>
            </a:r>
            <a:r>
              <a:rPr lang="he-IL" sz="5400" spc="50" dirty="0">
                <a:solidFill>
                  <a:srgbClr val="181F52"/>
                </a:solidFill>
                <a:latin typeface="Arial"/>
                <a:ea typeface="Arial"/>
                <a:cs typeface="Arial"/>
                <a:sym typeface="Arial"/>
                <a:rtl/>
              </a:rPr>
              <a:t>ָ, כְּבָבַת שָׁמְרֵם. </a:t>
            </a:r>
            <a:r>
              <a:rPr lang="he-IL" sz="5400" spc="50" dirty="0" err="1">
                <a:solidFill>
                  <a:srgbClr val="181F52"/>
                </a:solidFill>
                <a:latin typeface="Arial"/>
                <a:ea typeface="Arial"/>
                <a:cs typeface="Arial"/>
                <a:sym typeface="Arial"/>
                <a:rtl/>
              </a:rPr>
              <a:t>נג"ד</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יכ"ש</a:t>
            </a:r>
            <a:r>
              <a:rPr lang="he-IL" sz="5400" spc="50" dirty="0">
                <a:solidFill>
                  <a:srgbClr val="181F52"/>
                </a:solidFill>
                <a:latin typeface="Arial"/>
                <a:ea typeface="Arial"/>
                <a:cs typeface="Arial"/>
                <a:sym typeface="Arial"/>
                <a:rtl/>
              </a:rPr>
              <a:t> בָּרְכֵם, טַהֲרֵם, רַחֲמֵם, צִדְקָתְךָ תָּמִיד גָּמְלֵם. </a:t>
            </a:r>
            <a:r>
              <a:rPr lang="he-IL" sz="5400" spc="50" dirty="0" err="1">
                <a:solidFill>
                  <a:srgbClr val="181F52"/>
                </a:solidFill>
                <a:latin typeface="Arial"/>
                <a:ea typeface="Arial"/>
                <a:cs typeface="Arial"/>
                <a:sym typeface="Arial"/>
                <a:rtl/>
              </a:rPr>
              <a:t>בט"ר</a:t>
            </a:r>
            <a:r>
              <a:rPr lang="he-IL" sz="5400" spc="50" dirty="0">
                <a:solidFill>
                  <a:srgbClr val="181F52"/>
                </a:solidFill>
                <a:latin typeface="Arial"/>
                <a:ea typeface="Arial"/>
                <a:cs typeface="Arial"/>
                <a:sym typeface="Arial"/>
                <a:rtl/>
              </a:rPr>
              <a:t> </a:t>
            </a:r>
            <a:r>
              <a:rPr lang="he-IL" sz="5400" spc="50" dirty="0" err="1">
                <a:solidFill>
                  <a:srgbClr val="181F52"/>
                </a:solidFill>
                <a:latin typeface="Arial"/>
                <a:ea typeface="Arial"/>
                <a:cs typeface="Arial"/>
                <a:sym typeface="Arial"/>
                <a:rtl/>
              </a:rPr>
              <a:t>צת"ג</a:t>
            </a:r>
            <a:endParaRPr lang="he-IL" sz="5400" spc="50" dirty="0">
              <a:solidFill>
                <a:srgbClr val="181F52"/>
              </a:solidFill>
              <a:latin typeface="Arial"/>
              <a:ea typeface="Arial"/>
              <a:cs typeface="Arial"/>
              <a:sym typeface="Arial"/>
              <a:rtl/>
            </a:endParaRPr>
          </a:p>
        </p:txBody>
      </p:sp>
      <p:grpSp>
        <p:nvGrpSpPr>
          <p:cNvPr id="6" name="Group 6"/>
          <p:cNvGrpSpPr/>
          <p:nvPr/>
        </p:nvGrpSpPr>
        <p:grpSpPr>
          <a:xfrm>
            <a:off x="6239204" y="491304"/>
            <a:ext cx="5809593" cy="1497723"/>
            <a:chOff x="0" y="0"/>
            <a:chExt cx="7746124" cy="1996964"/>
          </a:xfrm>
        </p:grpSpPr>
        <p:sp>
          <p:nvSpPr>
            <p:cNvPr id="7" name="Freeform 7"/>
            <p:cNvSpPr/>
            <p:nvPr/>
          </p:nvSpPr>
          <p:spPr>
            <a:xfrm>
              <a:off x="0" y="0"/>
              <a:ext cx="7746111" cy="1996948"/>
            </a:xfrm>
            <a:custGeom>
              <a:avLst/>
              <a:gdLst/>
              <a:ahLst/>
              <a:cxnLst/>
              <a:rect l="l" t="t" r="r" b="b"/>
              <a:pathLst>
                <a:path w="7746111" h="1996948">
                  <a:moveTo>
                    <a:pt x="0" y="0"/>
                  </a:moveTo>
                  <a:lnTo>
                    <a:pt x="7746111" y="0"/>
                  </a:lnTo>
                  <a:lnTo>
                    <a:pt x="7746111" y="1996948"/>
                  </a:lnTo>
                  <a:lnTo>
                    <a:pt x="0" y="1996948"/>
                  </a:lnTo>
                  <a:close/>
                </a:path>
              </a:pathLst>
            </a:custGeom>
            <a:solidFill>
              <a:srgbClr val="FFFFFF">
                <a:alpha val="74902"/>
              </a:srgbClr>
            </a:solidFill>
          </p:spPr>
          <p:txBody>
            <a:bodyPr/>
            <a:lstStyle/>
            <a:p>
              <a:endParaRPr lang="en-US"/>
            </a:p>
          </p:txBody>
        </p:sp>
        <p:sp>
          <p:nvSpPr>
            <p:cNvPr id="8" name="TextBox 8"/>
            <p:cNvSpPr txBox="1"/>
            <p:nvPr/>
          </p:nvSpPr>
          <p:spPr>
            <a:xfrm>
              <a:off x="0" y="-466725"/>
              <a:ext cx="7746124" cy="2463689"/>
            </a:xfrm>
            <a:prstGeom prst="rect">
              <a:avLst/>
            </a:prstGeom>
          </p:spPr>
          <p:txBody>
            <a:bodyPr lIns="50800" tIns="50800" rIns="50800" bIns="50800" rtlCol="0" anchor="ctr"/>
            <a:lstStyle/>
            <a:p>
              <a:pPr algn="l">
                <a:lnSpc>
                  <a:spcPts val="10800"/>
                </a:lnSpc>
              </a:pPr>
              <a:r>
                <a:rPr lang="en-US" sz="6000" dirty="0">
                  <a:solidFill>
                    <a:srgbClr val="181F52"/>
                  </a:solidFill>
                  <a:latin typeface="Arial"/>
                  <a:ea typeface="Arial"/>
                  <a:cs typeface="Arial"/>
                  <a:sym typeface="Arial"/>
                </a:rPr>
                <a:t>Foster Oneness</a:t>
              </a:r>
            </a:p>
          </p:txBody>
        </p:sp>
      </p:grpSp>
      <p:sp>
        <p:nvSpPr>
          <p:cNvPr id="9" name="Freeform 9"/>
          <p:cNvSpPr/>
          <p:nvPr/>
        </p:nvSpPr>
        <p:spPr>
          <a:xfrm rot="-5400000">
            <a:off x="-74427" y="86252"/>
            <a:ext cx="2113894" cy="1965040"/>
          </a:xfrm>
          <a:custGeom>
            <a:avLst/>
            <a:gdLst/>
            <a:ahLst/>
            <a:cxnLst/>
            <a:rect l="l" t="t" r="r" b="b"/>
            <a:pathLst>
              <a:path w="2113894" h="1965040">
                <a:moveTo>
                  <a:pt x="0" y="0"/>
                </a:moveTo>
                <a:lnTo>
                  <a:pt x="2113894" y="0"/>
                </a:lnTo>
                <a:lnTo>
                  <a:pt x="2113894" y="1965041"/>
                </a:lnTo>
                <a:lnTo>
                  <a:pt x="0" y="1965041"/>
                </a:lnTo>
                <a:lnTo>
                  <a:pt x="0" y="0"/>
                </a:lnTo>
                <a:close/>
              </a:path>
            </a:pathLst>
          </a:custGeom>
          <a:blipFill>
            <a:blip r:embed="rId3"/>
            <a:stretch>
              <a:fillRect/>
            </a:stretch>
          </a:blipFill>
        </p:spPr>
        <p:txBody>
          <a:bodyPr/>
          <a:lstStyle/>
          <a:p>
            <a:endParaRPr lang="en-US"/>
          </a:p>
        </p:txBody>
      </p:sp>
      <p:sp>
        <p:nvSpPr>
          <p:cNvPr id="10" name="Freeform 10"/>
          <p:cNvSpPr/>
          <p:nvPr/>
        </p:nvSpPr>
        <p:spPr>
          <a:xfrm rot="5400000">
            <a:off x="16202353" y="8275780"/>
            <a:ext cx="2113894" cy="1965040"/>
          </a:xfrm>
          <a:custGeom>
            <a:avLst/>
            <a:gdLst/>
            <a:ahLst/>
            <a:cxnLst/>
            <a:rect l="l" t="t" r="r" b="b"/>
            <a:pathLst>
              <a:path w="2113894" h="1965040">
                <a:moveTo>
                  <a:pt x="0" y="0"/>
                </a:moveTo>
                <a:lnTo>
                  <a:pt x="2113894" y="0"/>
                </a:lnTo>
                <a:lnTo>
                  <a:pt x="2113894" y="1965040"/>
                </a:lnTo>
                <a:lnTo>
                  <a:pt x="0" y="196504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49290" y="350667"/>
            <a:ext cx="6789420" cy="1038225"/>
          </a:xfrm>
          <a:prstGeom prst="rect">
            <a:avLst/>
          </a:prstGeom>
        </p:spPr>
        <p:txBody>
          <a:bodyPr lIns="0" tIns="0" rIns="0" bIns="0" rtlCol="0" anchor="t">
            <a:spAutoFit/>
          </a:bodyPr>
          <a:lstStyle/>
          <a:p>
            <a:pPr algn="ctr">
              <a:lnSpc>
                <a:spcPts val="7200"/>
              </a:lnSpc>
            </a:pPr>
            <a:r>
              <a:rPr lang="en-US" sz="6000" b="1" dirty="0">
                <a:solidFill>
                  <a:srgbClr val="181F52"/>
                </a:solidFill>
                <a:latin typeface="Arial Bold"/>
                <a:ea typeface="Arial Bold"/>
                <a:cs typeface="Arial Bold"/>
                <a:sym typeface="Arial Bold"/>
              </a:rPr>
              <a:t>Ana </a:t>
            </a:r>
            <a:r>
              <a:rPr lang="en-US" sz="6000" b="1" dirty="0" err="1">
                <a:solidFill>
                  <a:srgbClr val="181F52"/>
                </a:solidFill>
                <a:latin typeface="Arial Bold"/>
                <a:ea typeface="Arial Bold"/>
                <a:cs typeface="Arial Bold"/>
                <a:sym typeface="Arial Bold"/>
              </a:rPr>
              <a:t>beKo'ach</a:t>
            </a:r>
            <a:endParaRPr lang="en-US" sz="6000" b="1" dirty="0">
              <a:solidFill>
                <a:srgbClr val="181F52"/>
              </a:solidFill>
              <a:latin typeface="Arial Bold"/>
              <a:ea typeface="Arial Bold"/>
              <a:cs typeface="Arial Bold"/>
              <a:sym typeface="Arial Bold"/>
            </a:endParaRPr>
          </a:p>
        </p:txBody>
      </p:sp>
      <p:sp>
        <p:nvSpPr>
          <p:cNvPr id="3" name="TextBox 3"/>
          <p:cNvSpPr txBox="1"/>
          <p:nvPr/>
        </p:nvSpPr>
        <p:spPr>
          <a:xfrm>
            <a:off x="541753" y="1711325"/>
            <a:ext cx="10415075" cy="7546975"/>
          </a:xfrm>
          <a:prstGeom prst="rect">
            <a:avLst/>
          </a:prstGeom>
        </p:spPr>
        <p:txBody>
          <a:bodyPr lIns="0" tIns="0" rIns="0" bIns="0" rtlCol="0" anchor="t">
            <a:spAutoFit/>
          </a:bodyPr>
          <a:lstStyle/>
          <a:p>
            <a:pPr algn="l">
              <a:lnSpc>
                <a:spcPts val="6500"/>
              </a:lnSpc>
            </a:pPr>
            <a:r>
              <a:rPr lang="en-US" sz="6500" spc="-39" dirty="0">
                <a:solidFill>
                  <a:srgbClr val="181F52"/>
                </a:solidFill>
                <a:latin typeface="Arial"/>
                <a:ea typeface="Arial"/>
                <a:cs typeface="Arial"/>
                <a:sym typeface="Arial"/>
              </a:rPr>
              <a:t>Ana </a:t>
            </a:r>
            <a:r>
              <a:rPr lang="en-US" sz="6500" spc="-39" dirty="0" err="1">
                <a:solidFill>
                  <a:srgbClr val="181F52"/>
                </a:solidFill>
                <a:latin typeface="Arial"/>
                <a:ea typeface="Arial"/>
                <a:cs typeface="Arial"/>
                <a:sym typeface="Arial"/>
              </a:rPr>
              <a:t>bekoach</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g’dulat</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y’mincha.Tatir</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tz’rurah</a:t>
            </a:r>
            <a:r>
              <a:rPr lang="en-US" sz="6500" spc="-39" dirty="0">
                <a:solidFill>
                  <a:srgbClr val="181F52"/>
                </a:solidFill>
                <a:latin typeface="Arial"/>
                <a:ea typeface="Arial"/>
                <a:cs typeface="Arial"/>
                <a:sym typeface="Arial"/>
              </a:rPr>
              <a:t>. Kabel </a:t>
            </a:r>
            <a:r>
              <a:rPr lang="en-US" sz="6500" spc="-39" dirty="0" err="1">
                <a:solidFill>
                  <a:srgbClr val="181F52"/>
                </a:solidFill>
                <a:latin typeface="Arial"/>
                <a:ea typeface="Arial"/>
                <a:cs typeface="Arial"/>
                <a:sym typeface="Arial"/>
              </a:rPr>
              <a:t>rinat</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amcha</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Sagvenu</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tahareinu</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nora</a:t>
            </a:r>
            <a:r>
              <a:rPr lang="en-US" sz="6500" spc="-39" dirty="0">
                <a:solidFill>
                  <a:srgbClr val="181F52"/>
                </a:solidFill>
                <a:latin typeface="Arial"/>
                <a:ea typeface="Arial"/>
                <a:cs typeface="Arial"/>
                <a:sym typeface="Arial"/>
              </a:rPr>
              <a:t>. Na </a:t>
            </a:r>
            <a:r>
              <a:rPr lang="en-US" sz="6500" spc="-39" dirty="0" err="1">
                <a:solidFill>
                  <a:srgbClr val="181F52"/>
                </a:solidFill>
                <a:latin typeface="Arial"/>
                <a:ea typeface="Arial"/>
                <a:cs typeface="Arial"/>
                <a:sym typeface="Arial"/>
              </a:rPr>
              <a:t>gibor</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Dorshey</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yihud’cha</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Kevavat</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shomreim</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Barcheim</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taharem</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Rachamey</a:t>
            </a:r>
            <a:r>
              <a:rPr lang="en-US" sz="6500" spc="-39" dirty="0">
                <a:solidFill>
                  <a:srgbClr val="181F52"/>
                </a:solidFill>
                <a:latin typeface="Arial"/>
                <a:ea typeface="Arial"/>
                <a:cs typeface="Arial"/>
                <a:sym typeface="Arial"/>
              </a:rPr>
              <a:t> </a:t>
            </a:r>
            <a:r>
              <a:rPr lang="en-US" sz="6500" spc="-39" dirty="0" err="1">
                <a:solidFill>
                  <a:srgbClr val="181F52"/>
                </a:solidFill>
                <a:latin typeface="Arial"/>
                <a:ea typeface="Arial"/>
                <a:cs typeface="Arial"/>
                <a:sym typeface="Arial"/>
              </a:rPr>
              <a:t>tzid’katecha</a:t>
            </a:r>
            <a:r>
              <a:rPr lang="en-US" sz="6500" spc="-39" dirty="0">
                <a:solidFill>
                  <a:srgbClr val="181F52"/>
                </a:solidFill>
                <a:latin typeface="Arial"/>
                <a:ea typeface="Arial"/>
                <a:cs typeface="Arial"/>
                <a:sym typeface="Arial"/>
              </a:rPr>
              <a:t>. Tamid </a:t>
            </a:r>
            <a:r>
              <a:rPr lang="en-US" sz="6500" spc="-39" dirty="0" err="1">
                <a:solidFill>
                  <a:srgbClr val="181F52"/>
                </a:solidFill>
                <a:latin typeface="Arial"/>
                <a:ea typeface="Arial"/>
                <a:cs typeface="Arial"/>
                <a:sym typeface="Arial"/>
              </a:rPr>
              <a:t>gamleim</a:t>
            </a:r>
            <a:r>
              <a:rPr lang="en-US" sz="6500" spc="-39" dirty="0">
                <a:solidFill>
                  <a:srgbClr val="181F52"/>
                </a:solidFill>
                <a:latin typeface="Arial"/>
                <a:ea typeface="Arial"/>
                <a:cs typeface="Arial"/>
                <a:sym typeface="Arial"/>
              </a:rPr>
              <a:t>. </a:t>
            </a:r>
          </a:p>
        </p:txBody>
      </p:sp>
      <p:sp>
        <p:nvSpPr>
          <p:cNvPr id="4" name="TextBox 4"/>
          <p:cNvSpPr txBox="1"/>
          <p:nvPr/>
        </p:nvSpPr>
        <p:spPr>
          <a:xfrm>
            <a:off x="9775072" y="1708150"/>
            <a:ext cx="8035322" cy="7439025"/>
          </a:xfrm>
          <a:prstGeom prst="rect">
            <a:avLst/>
          </a:prstGeom>
        </p:spPr>
        <p:txBody>
          <a:bodyPr lIns="0" tIns="0" rIns="0" bIns="0" rtlCol="0" anchor="t">
            <a:spAutoFit/>
          </a:bodyPr>
          <a:lstStyle/>
          <a:p>
            <a:pPr algn="r">
              <a:lnSpc>
                <a:spcPts val="7200"/>
              </a:lnSpc>
            </a:pPr>
            <a:r>
              <a:rPr lang="he-IL" sz="6000" spc="56" dirty="0">
                <a:solidFill>
                  <a:srgbClr val="181F52"/>
                </a:solidFill>
                <a:latin typeface="Arial"/>
                <a:ea typeface="Arial"/>
                <a:cs typeface="Arial"/>
                <a:sym typeface="Arial"/>
                <a:rtl/>
              </a:rPr>
              <a:t>אָנָּא </a:t>
            </a:r>
            <a:r>
              <a:rPr lang="he-IL" sz="6000" spc="56" dirty="0" err="1">
                <a:solidFill>
                  <a:srgbClr val="181F52"/>
                </a:solidFill>
                <a:latin typeface="Arial"/>
                <a:ea typeface="Arial"/>
                <a:cs typeface="Arial"/>
                <a:sym typeface="Arial"/>
                <a:rtl/>
              </a:rPr>
              <a:t>בְּכֹח</a:t>
            </a:r>
            <a:r>
              <a:rPr lang="he-IL" sz="6000" spc="56" dirty="0">
                <a:solidFill>
                  <a:srgbClr val="181F52"/>
                </a:solidFill>
                <a:latin typeface="Arial"/>
                <a:ea typeface="Arial"/>
                <a:cs typeface="Arial"/>
                <a:sym typeface="Arial"/>
                <a:rtl/>
              </a:rPr>
              <a:t>ַ גְּדֻלַּת יְמִינְךָ תַּתִּיר צְרוּרָה קַבֵּל </a:t>
            </a:r>
            <a:r>
              <a:rPr lang="he-IL" sz="6000" spc="56" dirty="0" err="1">
                <a:solidFill>
                  <a:srgbClr val="181F52"/>
                </a:solidFill>
                <a:latin typeface="Arial"/>
                <a:ea typeface="Arial"/>
                <a:cs typeface="Arial"/>
                <a:sym typeface="Arial"/>
                <a:rtl/>
              </a:rPr>
              <a:t>רִנַּת</a:t>
            </a:r>
            <a:r>
              <a:rPr lang="he-IL" sz="6000" spc="56" dirty="0">
                <a:solidFill>
                  <a:srgbClr val="181F52"/>
                </a:solidFill>
                <a:latin typeface="Arial"/>
                <a:ea typeface="Arial"/>
                <a:cs typeface="Arial"/>
                <a:sym typeface="Arial"/>
                <a:rtl/>
              </a:rPr>
              <a:t> עַמְּךָ, שַׂגְּבֵנוּ טַהֲרֵנוּ </a:t>
            </a:r>
            <a:r>
              <a:rPr lang="he-IL" sz="6000" spc="56" dirty="0" err="1">
                <a:solidFill>
                  <a:srgbClr val="181F52"/>
                </a:solidFill>
                <a:latin typeface="Arial"/>
                <a:ea typeface="Arial"/>
                <a:cs typeface="Arial"/>
                <a:sym typeface="Arial"/>
                <a:rtl/>
              </a:rPr>
              <a:t>נוֹרָא.נָא</a:t>
            </a:r>
            <a:r>
              <a:rPr lang="he-IL" sz="6000" spc="56" dirty="0">
                <a:solidFill>
                  <a:srgbClr val="181F52"/>
                </a:solidFill>
                <a:latin typeface="Arial"/>
                <a:ea typeface="Arial"/>
                <a:cs typeface="Arial"/>
                <a:sym typeface="Arial"/>
                <a:rtl/>
              </a:rPr>
              <a:t> </a:t>
            </a:r>
            <a:r>
              <a:rPr lang="he-IL" sz="6000" spc="56" dirty="0" err="1">
                <a:solidFill>
                  <a:srgbClr val="181F52"/>
                </a:solidFill>
                <a:latin typeface="Arial"/>
                <a:ea typeface="Arial"/>
                <a:cs typeface="Arial"/>
                <a:sym typeface="Arial"/>
                <a:rtl/>
              </a:rPr>
              <a:t>גִבּוֹר</a:t>
            </a:r>
            <a:r>
              <a:rPr lang="he-IL" sz="6000" spc="56" dirty="0">
                <a:solidFill>
                  <a:srgbClr val="181F52"/>
                </a:solidFill>
                <a:latin typeface="Arial"/>
                <a:ea typeface="Arial"/>
                <a:cs typeface="Arial"/>
                <a:sym typeface="Arial"/>
                <a:rtl/>
              </a:rPr>
              <a:t>, דּוֹרְשֵׁי </a:t>
            </a:r>
            <a:r>
              <a:rPr lang="he-IL" sz="6000" spc="56" dirty="0" err="1">
                <a:solidFill>
                  <a:srgbClr val="181F52"/>
                </a:solidFill>
                <a:latin typeface="Arial"/>
                <a:ea typeface="Arial"/>
                <a:cs typeface="Arial"/>
                <a:sym typeface="Arial"/>
                <a:rtl/>
              </a:rPr>
              <a:t>יִחוּדְך</a:t>
            </a:r>
            <a:r>
              <a:rPr lang="he-IL" sz="6000" spc="56" dirty="0">
                <a:solidFill>
                  <a:srgbClr val="181F52"/>
                </a:solidFill>
                <a:latin typeface="Arial"/>
                <a:ea typeface="Arial"/>
                <a:cs typeface="Arial"/>
                <a:sym typeface="Arial"/>
                <a:rtl/>
              </a:rPr>
              <a:t>ָ, כְּבָבַת </a:t>
            </a:r>
            <a:r>
              <a:rPr lang="he-IL" sz="6000" spc="56" dirty="0" err="1">
                <a:solidFill>
                  <a:srgbClr val="181F52"/>
                </a:solidFill>
                <a:latin typeface="Arial"/>
                <a:ea typeface="Arial"/>
                <a:cs typeface="Arial"/>
                <a:sym typeface="Arial"/>
                <a:rtl/>
              </a:rPr>
              <a:t>שָׁמְרֵם.בָּרְכֵם</a:t>
            </a:r>
            <a:r>
              <a:rPr lang="he-IL" sz="6000" spc="56" dirty="0">
                <a:solidFill>
                  <a:srgbClr val="181F52"/>
                </a:solidFill>
                <a:latin typeface="Arial"/>
                <a:ea typeface="Arial"/>
                <a:cs typeface="Arial"/>
                <a:sym typeface="Arial"/>
                <a:rtl/>
              </a:rPr>
              <a:t>, טַהֲרֵם, רַחֲמֵם, צִדְקָתְךָ תָּמִי גָּמְלֵם</a:t>
            </a:r>
            <a:r>
              <a:rPr lang="en-US" sz="6000" spc="56" dirty="0">
                <a:solidFill>
                  <a:srgbClr val="181F52"/>
                </a:solidFill>
                <a:latin typeface="Arial"/>
                <a:ea typeface="Arial"/>
                <a:cs typeface="Arial"/>
                <a:sym typeface="Arial"/>
              </a:rPr>
              <a:t>..</a:t>
            </a:r>
          </a:p>
        </p:txBody>
      </p:sp>
      <p:sp>
        <p:nvSpPr>
          <p:cNvPr id="5" name="Freeform 5"/>
          <p:cNvSpPr/>
          <p:nvPr/>
        </p:nvSpPr>
        <p:spPr>
          <a:xfrm>
            <a:off x="16060389" y="79203"/>
            <a:ext cx="1198911" cy="1309689"/>
          </a:xfrm>
          <a:custGeom>
            <a:avLst/>
            <a:gdLst/>
            <a:ahLst/>
            <a:cxnLst/>
            <a:rect l="l" t="t" r="r" b="b"/>
            <a:pathLst>
              <a:path w="1198911" h="1309689">
                <a:moveTo>
                  <a:pt x="0" y="0"/>
                </a:moveTo>
                <a:lnTo>
                  <a:pt x="1198911" y="0"/>
                </a:lnTo>
                <a:lnTo>
                  <a:pt x="1198911" y="1309689"/>
                </a:lnTo>
                <a:lnTo>
                  <a:pt x="0" y="13096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99342" y="79203"/>
            <a:ext cx="1198911" cy="1309689"/>
          </a:xfrm>
          <a:custGeom>
            <a:avLst/>
            <a:gdLst/>
            <a:ahLst/>
            <a:cxnLst/>
            <a:rect l="l" t="t" r="r" b="b"/>
            <a:pathLst>
              <a:path w="1198911" h="1309689">
                <a:moveTo>
                  <a:pt x="0" y="0"/>
                </a:moveTo>
                <a:lnTo>
                  <a:pt x="1198911" y="0"/>
                </a:lnTo>
                <a:lnTo>
                  <a:pt x="1198911" y="1309689"/>
                </a:lnTo>
                <a:lnTo>
                  <a:pt x="0" y="13096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49290" y="350667"/>
            <a:ext cx="6789420" cy="1038225"/>
          </a:xfrm>
          <a:prstGeom prst="rect">
            <a:avLst/>
          </a:prstGeom>
        </p:spPr>
        <p:txBody>
          <a:bodyPr lIns="0" tIns="0" rIns="0" bIns="0" rtlCol="0" anchor="t">
            <a:spAutoFit/>
          </a:bodyPr>
          <a:lstStyle/>
          <a:p>
            <a:pPr algn="ctr">
              <a:lnSpc>
                <a:spcPts val="7200"/>
              </a:lnSpc>
            </a:pPr>
            <a:r>
              <a:rPr lang="en-US" sz="6000" b="1">
                <a:solidFill>
                  <a:srgbClr val="181F52"/>
                </a:solidFill>
                <a:latin typeface="Arial Bold"/>
                <a:ea typeface="Arial Bold"/>
                <a:cs typeface="Arial Bold"/>
                <a:sym typeface="Arial Bold"/>
              </a:rPr>
              <a:t>Ana beKo'ach</a:t>
            </a:r>
          </a:p>
        </p:txBody>
      </p:sp>
      <p:sp>
        <p:nvSpPr>
          <p:cNvPr id="3" name="TextBox 3"/>
          <p:cNvSpPr txBox="1"/>
          <p:nvPr/>
        </p:nvSpPr>
        <p:spPr>
          <a:xfrm>
            <a:off x="519043" y="2171700"/>
            <a:ext cx="8929757" cy="5834931"/>
          </a:xfrm>
          <a:prstGeom prst="rect">
            <a:avLst/>
          </a:prstGeom>
        </p:spPr>
        <p:txBody>
          <a:bodyPr wrap="square" lIns="0" tIns="0" rIns="0" bIns="0" rtlCol="0" anchor="t">
            <a:spAutoFit/>
          </a:bodyPr>
          <a:lstStyle/>
          <a:p>
            <a:pPr algn="l">
              <a:lnSpc>
                <a:spcPts val="6499"/>
              </a:lnSpc>
            </a:pPr>
            <a:r>
              <a:rPr lang="en-US" sz="6000" spc="-39" dirty="0" err="1">
                <a:solidFill>
                  <a:srgbClr val="181F52"/>
                </a:solidFill>
                <a:latin typeface="Arial"/>
                <a:ea typeface="Arial"/>
                <a:cs typeface="Arial"/>
                <a:sym typeface="Arial"/>
              </a:rPr>
              <a:t>Chasin</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kadosh</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B’rov</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tuv’cha</a:t>
            </a:r>
            <a:r>
              <a:rPr lang="en-US" sz="6000" spc="-39" dirty="0">
                <a:solidFill>
                  <a:srgbClr val="181F52"/>
                </a:solidFill>
                <a:latin typeface="Arial"/>
                <a:ea typeface="Arial"/>
                <a:cs typeface="Arial"/>
                <a:sym typeface="Arial"/>
              </a:rPr>
              <a:t>. Nahel </a:t>
            </a:r>
            <a:r>
              <a:rPr lang="en-US" sz="6000" spc="-39" dirty="0" err="1">
                <a:solidFill>
                  <a:srgbClr val="181F52"/>
                </a:solidFill>
                <a:latin typeface="Arial"/>
                <a:ea typeface="Arial"/>
                <a:cs typeface="Arial"/>
                <a:sym typeface="Arial"/>
              </a:rPr>
              <a:t>adatecha</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Yachid</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ge’eh</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L’am’cha</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p’neh</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Zochrey</a:t>
            </a:r>
            <a:endParaRPr lang="en-US" sz="6000" spc="-39" dirty="0">
              <a:solidFill>
                <a:srgbClr val="181F52"/>
              </a:solidFill>
              <a:latin typeface="Arial"/>
              <a:ea typeface="Arial"/>
              <a:cs typeface="Arial"/>
              <a:sym typeface="Arial"/>
            </a:endParaRPr>
          </a:p>
          <a:p>
            <a:pPr algn="l">
              <a:lnSpc>
                <a:spcPts val="6499"/>
              </a:lnSpc>
            </a:pPr>
            <a:r>
              <a:rPr lang="en-US" sz="6000" spc="-39" dirty="0" err="1">
                <a:solidFill>
                  <a:srgbClr val="181F52"/>
                </a:solidFill>
                <a:latin typeface="Arial"/>
                <a:ea typeface="Arial"/>
                <a:cs typeface="Arial"/>
                <a:sym typeface="Arial"/>
              </a:rPr>
              <a:t>k’dushtecha</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Shav’atenu</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kabel</a:t>
            </a:r>
            <a:r>
              <a:rPr lang="en-US" sz="6000" spc="-39" dirty="0">
                <a:solidFill>
                  <a:srgbClr val="181F52"/>
                </a:solidFill>
                <a:latin typeface="Arial"/>
                <a:ea typeface="Arial"/>
                <a:cs typeface="Arial"/>
                <a:sym typeface="Arial"/>
              </a:rPr>
              <a:t>. Ushma </a:t>
            </a:r>
            <a:r>
              <a:rPr lang="en-US" sz="6000" spc="-39" dirty="0" err="1">
                <a:solidFill>
                  <a:srgbClr val="181F52"/>
                </a:solidFill>
                <a:latin typeface="Arial"/>
                <a:ea typeface="Arial"/>
                <a:cs typeface="Arial"/>
                <a:sym typeface="Arial"/>
              </a:rPr>
              <a:t>tza’akatenu</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Yodea</a:t>
            </a:r>
            <a:r>
              <a:rPr lang="en-US" sz="6000" spc="-39" dirty="0">
                <a:solidFill>
                  <a:srgbClr val="181F52"/>
                </a:solidFill>
                <a:latin typeface="Arial"/>
                <a:ea typeface="Arial"/>
                <a:cs typeface="Arial"/>
                <a:sym typeface="Arial"/>
              </a:rPr>
              <a:t> </a:t>
            </a:r>
            <a:r>
              <a:rPr lang="en-US" sz="6000" spc="-39" dirty="0" err="1">
                <a:solidFill>
                  <a:srgbClr val="181F52"/>
                </a:solidFill>
                <a:latin typeface="Arial"/>
                <a:ea typeface="Arial"/>
                <a:cs typeface="Arial"/>
                <a:sym typeface="Arial"/>
              </a:rPr>
              <a:t>ta’alumot</a:t>
            </a:r>
            <a:r>
              <a:rPr lang="en-US" sz="6000" spc="-39" dirty="0">
                <a:solidFill>
                  <a:srgbClr val="181F52"/>
                </a:solidFill>
                <a:latin typeface="Arial"/>
                <a:ea typeface="Arial"/>
                <a:cs typeface="Arial"/>
                <a:sym typeface="Arial"/>
              </a:rPr>
              <a:t>.</a:t>
            </a:r>
          </a:p>
        </p:txBody>
      </p:sp>
      <p:sp>
        <p:nvSpPr>
          <p:cNvPr id="4" name="TextBox 4"/>
          <p:cNvSpPr txBox="1"/>
          <p:nvPr/>
        </p:nvSpPr>
        <p:spPr>
          <a:xfrm>
            <a:off x="9223978" y="2038350"/>
            <a:ext cx="8035322" cy="6076950"/>
          </a:xfrm>
          <a:prstGeom prst="rect">
            <a:avLst/>
          </a:prstGeom>
        </p:spPr>
        <p:txBody>
          <a:bodyPr lIns="0" tIns="0" rIns="0" bIns="0" rtlCol="0" anchor="t">
            <a:spAutoFit/>
          </a:bodyPr>
          <a:lstStyle/>
          <a:p>
            <a:pPr algn="r">
              <a:lnSpc>
                <a:spcPts val="7800"/>
              </a:lnSpc>
            </a:pPr>
            <a:r>
              <a:rPr lang="he-IL" sz="6500" spc="60" dirty="0">
                <a:solidFill>
                  <a:srgbClr val="181F52"/>
                </a:solidFill>
                <a:latin typeface="Arial"/>
                <a:ea typeface="Arial"/>
                <a:cs typeface="Arial"/>
                <a:sym typeface="Arial"/>
                <a:rtl/>
              </a:rPr>
              <a:t>חֲסִין קָדוֹשׁ, בְּרוֹב טוּבְךָ, נַהֵל </a:t>
            </a:r>
            <a:r>
              <a:rPr lang="he-IL" sz="6500" spc="60" dirty="0" err="1">
                <a:solidFill>
                  <a:srgbClr val="181F52"/>
                </a:solidFill>
                <a:latin typeface="Arial"/>
                <a:ea typeface="Arial"/>
                <a:cs typeface="Arial"/>
                <a:sym typeface="Arial"/>
                <a:rtl/>
              </a:rPr>
              <a:t>עֲדָתֶֽךָ.יָחִיד</a:t>
            </a:r>
            <a:r>
              <a:rPr lang="he-IL" sz="6500" spc="60" dirty="0">
                <a:solidFill>
                  <a:srgbClr val="181F52"/>
                </a:solidFill>
                <a:latin typeface="Arial"/>
                <a:ea typeface="Arial"/>
                <a:cs typeface="Arial"/>
                <a:sym typeface="Arial"/>
                <a:rtl/>
              </a:rPr>
              <a:t> גֵּאֶה, לְעַמְּךָ </a:t>
            </a:r>
            <a:r>
              <a:rPr lang="he-IL" sz="6500" spc="60" dirty="0" err="1">
                <a:solidFill>
                  <a:srgbClr val="181F52"/>
                </a:solidFill>
                <a:latin typeface="Arial"/>
                <a:ea typeface="Arial"/>
                <a:cs typeface="Arial"/>
                <a:sym typeface="Arial"/>
                <a:rtl/>
              </a:rPr>
              <a:t>פְּנֵה,זוֹכְרֵי</a:t>
            </a:r>
            <a:r>
              <a:rPr lang="he-IL" sz="6500" spc="60" dirty="0">
                <a:solidFill>
                  <a:srgbClr val="181F52"/>
                </a:solidFill>
                <a:latin typeface="Arial"/>
                <a:ea typeface="Arial"/>
                <a:cs typeface="Arial"/>
                <a:sym typeface="Arial"/>
                <a:rtl/>
              </a:rPr>
              <a:t> </a:t>
            </a:r>
            <a:r>
              <a:rPr lang="he-IL" sz="6500" spc="60" dirty="0" err="1">
                <a:solidFill>
                  <a:srgbClr val="181F52"/>
                </a:solidFill>
                <a:latin typeface="Arial"/>
                <a:ea typeface="Arial"/>
                <a:cs typeface="Arial"/>
                <a:sym typeface="Arial"/>
                <a:rtl/>
              </a:rPr>
              <a:t>קְדֻשָּׁתֶֽך</a:t>
            </a:r>
            <a:r>
              <a:rPr lang="he-IL" sz="6500" spc="60" dirty="0">
                <a:solidFill>
                  <a:srgbClr val="181F52"/>
                </a:solidFill>
                <a:latin typeface="Arial"/>
                <a:ea typeface="Arial"/>
                <a:cs typeface="Arial"/>
                <a:sym typeface="Arial"/>
                <a:rtl/>
              </a:rPr>
              <a:t>ָ. </a:t>
            </a:r>
            <a:r>
              <a:rPr lang="he-IL" sz="6500" spc="60" dirty="0" err="1">
                <a:solidFill>
                  <a:srgbClr val="181F52"/>
                </a:solidFill>
                <a:latin typeface="Arial"/>
                <a:ea typeface="Arial"/>
                <a:cs typeface="Arial"/>
                <a:sym typeface="Arial"/>
                <a:rtl/>
              </a:rPr>
              <a:t>שַׁוְעָתֵֽנו</a:t>
            </a:r>
            <a:r>
              <a:rPr lang="he-IL" sz="6500" spc="60" dirty="0">
                <a:solidFill>
                  <a:srgbClr val="181F52"/>
                </a:solidFill>
                <a:latin typeface="Arial"/>
                <a:ea typeface="Arial"/>
                <a:cs typeface="Arial"/>
                <a:sym typeface="Arial"/>
                <a:rtl/>
              </a:rPr>
              <a:t>ּ קַבֵּל, וּשְׁמַע צַעֲקָתֵֽנוּ, יוֹדֵֽעַ </a:t>
            </a:r>
            <a:r>
              <a:rPr lang="he-IL" sz="6500" spc="60" dirty="0" err="1">
                <a:solidFill>
                  <a:srgbClr val="181F52"/>
                </a:solidFill>
                <a:latin typeface="Arial"/>
                <a:ea typeface="Arial"/>
                <a:cs typeface="Arial"/>
                <a:sym typeface="Arial"/>
                <a:rtl/>
              </a:rPr>
              <a:t>תַּעֲלֻמוֹת</a:t>
            </a:r>
            <a:r>
              <a:rPr lang="en-US" sz="6500" spc="60" dirty="0">
                <a:solidFill>
                  <a:srgbClr val="181F52"/>
                </a:solidFill>
                <a:latin typeface="Arial"/>
                <a:ea typeface="Arial"/>
                <a:cs typeface="Arial"/>
                <a:sym typeface="Arial"/>
              </a:rPr>
              <a:t>.</a:t>
            </a:r>
          </a:p>
        </p:txBody>
      </p:sp>
      <p:sp>
        <p:nvSpPr>
          <p:cNvPr id="5" name="Freeform 5"/>
          <p:cNvSpPr/>
          <p:nvPr/>
        </p:nvSpPr>
        <p:spPr>
          <a:xfrm>
            <a:off x="16060389" y="79203"/>
            <a:ext cx="1198911" cy="1309689"/>
          </a:xfrm>
          <a:custGeom>
            <a:avLst/>
            <a:gdLst/>
            <a:ahLst/>
            <a:cxnLst/>
            <a:rect l="l" t="t" r="r" b="b"/>
            <a:pathLst>
              <a:path w="1198911" h="1309689">
                <a:moveTo>
                  <a:pt x="0" y="0"/>
                </a:moveTo>
                <a:lnTo>
                  <a:pt x="1198911" y="0"/>
                </a:lnTo>
                <a:lnTo>
                  <a:pt x="1198911" y="1309689"/>
                </a:lnTo>
                <a:lnTo>
                  <a:pt x="0" y="13096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99342" y="79203"/>
            <a:ext cx="1198911" cy="1309689"/>
          </a:xfrm>
          <a:custGeom>
            <a:avLst/>
            <a:gdLst/>
            <a:ahLst/>
            <a:cxnLst/>
            <a:rect l="l" t="t" r="r" b="b"/>
            <a:pathLst>
              <a:path w="1198911" h="1309689">
                <a:moveTo>
                  <a:pt x="0" y="0"/>
                </a:moveTo>
                <a:lnTo>
                  <a:pt x="1198911" y="0"/>
                </a:lnTo>
                <a:lnTo>
                  <a:pt x="1198911" y="1309689"/>
                </a:lnTo>
                <a:lnTo>
                  <a:pt x="0" y="13096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4">
            <a:extLst>
              <a:ext uri="{FF2B5EF4-FFF2-40B4-BE49-F238E27FC236}">
                <a16:creationId xmlns:a16="http://schemas.microsoft.com/office/drawing/2014/main" id="{AE4F105B-2597-BFB5-8F2F-75465B3A9802}"/>
              </a:ext>
            </a:extLst>
          </p:cNvPr>
          <p:cNvSpPr txBox="1"/>
          <p:nvPr/>
        </p:nvSpPr>
        <p:spPr>
          <a:xfrm>
            <a:off x="6248400" y="7810500"/>
            <a:ext cx="10829925" cy="2923877"/>
          </a:xfrm>
          <a:prstGeom prst="rect">
            <a:avLst/>
          </a:prstGeom>
        </p:spPr>
        <p:txBody>
          <a:bodyPr lIns="0" tIns="0" rIns="0" bIns="0" rtlCol="0" anchor="t">
            <a:spAutoFit/>
          </a:bodyPr>
          <a:lstStyle/>
          <a:p>
            <a:pPr algn="r">
              <a:lnSpc>
                <a:spcPts val="7593"/>
              </a:lnSpc>
            </a:pPr>
            <a:r>
              <a:rPr lang="he-IL" sz="6500" dirty="0">
                <a:solidFill>
                  <a:srgbClr val="000066"/>
                </a:solidFill>
                <a:latin typeface="Tahoma"/>
                <a:ea typeface="Tahoma"/>
                <a:sym typeface="Tahoma"/>
                <a:rtl/>
              </a:rPr>
              <a:t>בָּרוּךְ שֵׁם כְּבוֹד</a:t>
            </a:r>
          </a:p>
          <a:p>
            <a:pPr algn="r">
              <a:lnSpc>
                <a:spcPts val="7593"/>
              </a:lnSpc>
            </a:pPr>
            <a:r>
              <a:rPr lang="en-US" sz="6500" dirty="0">
                <a:solidFill>
                  <a:srgbClr val="000066"/>
                </a:solidFill>
                <a:latin typeface="Tahoma"/>
                <a:ea typeface="Tahoma"/>
                <a:sym typeface="Tahoma"/>
              </a:rPr>
              <a:t>   </a:t>
            </a:r>
            <a:r>
              <a:rPr lang="he-IL" sz="6500" dirty="0">
                <a:solidFill>
                  <a:srgbClr val="000066"/>
                </a:solidFill>
                <a:latin typeface="Tahoma"/>
                <a:ea typeface="Tahoma"/>
                <a:sym typeface="Tahoma"/>
                <a:rtl/>
              </a:rPr>
              <a:t>מַלְכוּתוֹ לְעוֹלָם וָעֶד</a:t>
            </a:r>
            <a:r>
              <a:rPr lang="en-US" sz="6500" dirty="0">
                <a:solidFill>
                  <a:srgbClr val="000066"/>
                </a:solidFill>
                <a:latin typeface="Tahoma"/>
                <a:ea typeface="Tahoma"/>
                <a:sym typeface="Tahoma"/>
              </a:rPr>
              <a:t> </a:t>
            </a:r>
          </a:p>
          <a:p>
            <a:pPr algn="r">
              <a:lnSpc>
                <a:spcPts val="7593"/>
              </a:lnSpc>
            </a:pPr>
            <a:endParaRPr lang="en-US" sz="6500" dirty="0">
              <a:solidFill>
                <a:srgbClr val="000066"/>
              </a:solidFill>
              <a:latin typeface="Tahoma"/>
              <a:ea typeface="Tahoma"/>
              <a:sym typeface="Tahoma"/>
            </a:endParaRPr>
          </a:p>
        </p:txBody>
      </p:sp>
      <p:sp>
        <p:nvSpPr>
          <p:cNvPr id="11" name="TextBox 10">
            <a:extLst>
              <a:ext uri="{FF2B5EF4-FFF2-40B4-BE49-F238E27FC236}">
                <a16:creationId xmlns:a16="http://schemas.microsoft.com/office/drawing/2014/main" id="{D953740B-5374-BE1F-57DC-AEECCD967AB5}"/>
              </a:ext>
            </a:extLst>
          </p:cNvPr>
          <p:cNvSpPr txBox="1"/>
          <p:nvPr/>
        </p:nvSpPr>
        <p:spPr>
          <a:xfrm>
            <a:off x="519043" y="7795262"/>
            <a:ext cx="10148957" cy="1938992"/>
          </a:xfrm>
          <a:prstGeom prst="rect">
            <a:avLst/>
          </a:prstGeom>
          <a:noFill/>
        </p:spPr>
        <p:txBody>
          <a:bodyPr wrap="square">
            <a:spAutoFit/>
          </a:bodyPr>
          <a:lstStyle/>
          <a:p>
            <a:r>
              <a:rPr lang="en-US" sz="6000" spc="-39" dirty="0">
                <a:solidFill>
                  <a:srgbClr val="181F52"/>
                </a:solidFill>
                <a:latin typeface="Arial"/>
                <a:cs typeface="Arial"/>
                <a:sym typeface="Tahoma Bold"/>
              </a:rPr>
              <a:t>Baruch  </a:t>
            </a:r>
            <a:r>
              <a:rPr lang="en-US" sz="6000" spc="-39" dirty="0" err="1">
                <a:solidFill>
                  <a:srgbClr val="181F52"/>
                </a:solidFill>
                <a:latin typeface="Arial"/>
                <a:cs typeface="Arial"/>
                <a:sym typeface="Tahoma Bold"/>
              </a:rPr>
              <a:t>shaim</a:t>
            </a:r>
            <a:r>
              <a:rPr lang="en-US" sz="6000" spc="-39" dirty="0">
                <a:solidFill>
                  <a:srgbClr val="181F52"/>
                </a:solidFill>
                <a:latin typeface="Arial"/>
                <a:cs typeface="Arial"/>
                <a:sym typeface="Tahoma Bold"/>
              </a:rPr>
              <a:t>  </a:t>
            </a:r>
            <a:r>
              <a:rPr lang="en-US" sz="6000" spc="-39" dirty="0" err="1">
                <a:solidFill>
                  <a:srgbClr val="181F52"/>
                </a:solidFill>
                <a:latin typeface="Arial"/>
                <a:cs typeface="Arial"/>
                <a:sym typeface="Tahoma Bold"/>
              </a:rPr>
              <a:t>k'vod</a:t>
            </a:r>
            <a:r>
              <a:rPr lang="en-US" sz="6000" spc="-39" dirty="0">
                <a:solidFill>
                  <a:srgbClr val="181F52"/>
                </a:solidFill>
                <a:latin typeface="Arial"/>
                <a:cs typeface="Arial"/>
                <a:sym typeface="Tahoma Bold"/>
              </a:rPr>
              <a:t>  </a:t>
            </a:r>
            <a:r>
              <a:rPr lang="en-US" sz="6000" spc="-39" dirty="0" err="1">
                <a:solidFill>
                  <a:srgbClr val="181F52"/>
                </a:solidFill>
                <a:latin typeface="Arial"/>
                <a:cs typeface="Arial"/>
                <a:sym typeface="Tahoma Bold"/>
              </a:rPr>
              <a:t>malchuto</a:t>
            </a:r>
            <a:r>
              <a:rPr lang="en-US" sz="6000" spc="-39" dirty="0">
                <a:solidFill>
                  <a:srgbClr val="181F52"/>
                </a:solidFill>
                <a:latin typeface="Arial"/>
                <a:cs typeface="Arial"/>
                <a:sym typeface="Tahoma Bold"/>
              </a:rPr>
              <a:t>  </a:t>
            </a:r>
            <a:r>
              <a:rPr lang="en-US" sz="6000" spc="-39" dirty="0" err="1">
                <a:solidFill>
                  <a:srgbClr val="181F52"/>
                </a:solidFill>
                <a:latin typeface="Arial"/>
                <a:cs typeface="Arial"/>
                <a:sym typeface="Tahoma Bold"/>
              </a:rPr>
              <a:t>l'olam</a:t>
            </a:r>
            <a:r>
              <a:rPr lang="en-US" sz="6000" spc="-39" dirty="0">
                <a:solidFill>
                  <a:srgbClr val="181F52"/>
                </a:solidFill>
                <a:latin typeface="Arial"/>
                <a:cs typeface="Arial"/>
                <a:sym typeface="Tahoma Bold"/>
              </a:rPr>
              <a:t>  </a:t>
            </a:r>
            <a:r>
              <a:rPr lang="en-US" sz="6000" spc="-39" dirty="0" err="1">
                <a:solidFill>
                  <a:srgbClr val="181F52"/>
                </a:solidFill>
                <a:latin typeface="Arial"/>
                <a:cs typeface="Arial"/>
                <a:sym typeface="Tahoma Bold"/>
              </a:rPr>
              <a:t>va'ed</a:t>
            </a:r>
            <a:endParaRPr lang="en-US" sz="6000" b="1" dirty="0">
              <a:solidFill>
                <a:srgbClr val="000066"/>
              </a:solidFill>
              <a:latin typeface="Tahoma Bold"/>
              <a:ea typeface="Tahoma Bold"/>
              <a:cs typeface="Tahoma Bold"/>
              <a:sym typeface="Tahoma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15650" y="2667000"/>
            <a:ext cx="6343650" cy="6762276"/>
            <a:chOff x="0" y="0"/>
            <a:chExt cx="8458200" cy="9016368"/>
          </a:xfrm>
        </p:grpSpPr>
        <p:sp>
          <p:nvSpPr>
            <p:cNvPr id="3" name="Freeform 3"/>
            <p:cNvSpPr/>
            <p:nvPr/>
          </p:nvSpPr>
          <p:spPr>
            <a:xfrm>
              <a:off x="0" y="0"/>
              <a:ext cx="8458200" cy="9016365"/>
            </a:xfrm>
            <a:custGeom>
              <a:avLst/>
              <a:gdLst/>
              <a:ahLst/>
              <a:cxnLst/>
              <a:rect l="l" t="t" r="r" b="b"/>
              <a:pathLst>
                <a:path w="8458200" h="9016365">
                  <a:moveTo>
                    <a:pt x="0" y="0"/>
                  </a:moveTo>
                  <a:lnTo>
                    <a:pt x="8458200" y="0"/>
                  </a:lnTo>
                  <a:lnTo>
                    <a:pt x="8458200" y="9016365"/>
                  </a:lnTo>
                  <a:lnTo>
                    <a:pt x="0" y="9016365"/>
                  </a:lnTo>
                  <a:close/>
                </a:path>
              </a:pathLst>
            </a:custGeom>
            <a:solidFill>
              <a:srgbClr val="FFFFFF"/>
            </a:solidFill>
          </p:spPr>
          <p:txBody>
            <a:bodyPr/>
            <a:lstStyle/>
            <a:p>
              <a:endParaRPr lang="en-US"/>
            </a:p>
          </p:txBody>
        </p:sp>
        <p:sp>
          <p:nvSpPr>
            <p:cNvPr id="4" name="TextBox 4"/>
            <p:cNvSpPr txBox="1"/>
            <p:nvPr/>
          </p:nvSpPr>
          <p:spPr>
            <a:xfrm>
              <a:off x="0" y="-295275"/>
              <a:ext cx="8458200" cy="9311643"/>
            </a:xfrm>
            <a:prstGeom prst="rect">
              <a:avLst/>
            </a:prstGeom>
          </p:spPr>
          <p:txBody>
            <a:bodyPr lIns="50800" tIns="50800" rIns="50800" bIns="50800" rtlCol="0" anchor="t"/>
            <a:lstStyle/>
            <a:p>
              <a:pPr algn="r">
                <a:lnSpc>
                  <a:spcPts val="8424"/>
                </a:lnSpc>
              </a:pPr>
              <a:r>
                <a:rPr lang="he-IL" sz="5400" dirty="0">
                  <a:solidFill>
                    <a:srgbClr val="181F52"/>
                  </a:solidFill>
                  <a:latin typeface="Arial"/>
                  <a:ea typeface="Arial"/>
                  <a:cs typeface="Arial"/>
                  <a:sym typeface="Arial"/>
                  <a:rtl/>
                </a:rPr>
                <a:t>יְדִיד נֶֽפֶש אָב הָרַחֲמָן</a:t>
              </a:r>
            </a:p>
            <a:p>
              <a:pPr algn="r">
                <a:lnSpc>
                  <a:spcPts val="8424"/>
                </a:lnSpc>
              </a:pPr>
              <a:r>
                <a:rPr lang="en-US" sz="5400" spc="50" dirty="0">
                  <a:solidFill>
                    <a:srgbClr val="181F52"/>
                  </a:solidFill>
                  <a:latin typeface="Arial"/>
                  <a:ea typeface="Arial"/>
                  <a:cs typeface="Arial"/>
                  <a:sym typeface="Arial"/>
                </a:rPr>
                <a:t> </a:t>
              </a:r>
              <a:r>
                <a:rPr lang="he-IL" sz="5400" spc="50" dirty="0">
                  <a:solidFill>
                    <a:srgbClr val="181F52"/>
                  </a:solidFill>
                  <a:latin typeface="Arial"/>
                  <a:ea typeface="Arial"/>
                  <a:cs typeface="Arial"/>
                  <a:sym typeface="Arial"/>
                  <a:rtl/>
                </a:rPr>
                <a:t>מְשְֹׁך עַבְדְךֶָֽ אֶל רְצוֹנֶךָ</a:t>
              </a:r>
            </a:p>
            <a:p>
              <a:pPr algn="r">
                <a:lnSpc>
                  <a:spcPts val="8424"/>
                </a:lnSpc>
              </a:pPr>
              <a:r>
                <a:rPr lang="he-IL" sz="5400" spc="50" dirty="0">
                  <a:solidFill>
                    <a:srgbClr val="181F52"/>
                  </a:solidFill>
                  <a:latin typeface="Arial"/>
                  <a:ea typeface="Arial"/>
                  <a:cs typeface="Arial"/>
                  <a:sym typeface="Arial"/>
                  <a:rtl/>
                </a:rPr>
                <a:t>יָרּוץ עַבְדְךֶָֽ כְמֹו אַיָל</a:t>
              </a:r>
              <a:r>
                <a:rPr lang="en-US" sz="5400" spc="50" dirty="0">
                  <a:solidFill>
                    <a:srgbClr val="181F52"/>
                  </a:solidFill>
                  <a:latin typeface="Arial"/>
                  <a:ea typeface="Arial"/>
                  <a:cs typeface="Arial"/>
                  <a:sym typeface="Arial"/>
                </a:rPr>
                <a:t> </a:t>
              </a:r>
            </a:p>
            <a:p>
              <a:pPr algn="r">
                <a:lnSpc>
                  <a:spcPts val="8424"/>
                </a:lnSpc>
              </a:pPr>
              <a:r>
                <a:rPr lang="he-IL" sz="5400" spc="50" dirty="0" err="1">
                  <a:solidFill>
                    <a:srgbClr val="181F52"/>
                  </a:solidFill>
                  <a:latin typeface="Arial"/>
                  <a:ea typeface="Arial"/>
                  <a:cs typeface="Arial"/>
                  <a:sym typeface="Arial"/>
                  <a:rtl/>
                </a:rPr>
                <a:t>יִשְתַחֲוֶה</a:t>
              </a:r>
              <a:r>
                <a:rPr lang="he-IL" sz="5400" spc="50" dirty="0">
                  <a:solidFill>
                    <a:srgbClr val="181F52"/>
                  </a:solidFill>
                  <a:latin typeface="Arial"/>
                  <a:ea typeface="Arial"/>
                  <a:cs typeface="Arial"/>
                  <a:sym typeface="Arial"/>
                  <a:rtl/>
                </a:rPr>
                <a:t> מוּל הֲדָרָךְ</a:t>
              </a:r>
            </a:p>
            <a:p>
              <a:pPr algn="r">
                <a:lnSpc>
                  <a:spcPts val="8424"/>
                </a:lnSpc>
              </a:pPr>
              <a:r>
                <a:rPr lang="he-IL" sz="5400" spc="50" dirty="0">
                  <a:solidFill>
                    <a:srgbClr val="181F52"/>
                  </a:solidFill>
                  <a:latin typeface="Arial"/>
                  <a:ea typeface="Arial"/>
                  <a:cs typeface="Arial"/>
                  <a:sym typeface="Arial"/>
                  <a:rtl/>
                </a:rPr>
                <a:t>כִּי יֶעְרַב לוֹ יְדִידוּתָךְ</a:t>
              </a:r>
              <a:r>
                <a:rPr lang="en-US" sz="5400" spc="50" dirty="0">
                  <a:solidFill>
                    <a:srgbClr val="181F52"/>
                  </a:solidFill>
                  <a:latin typeface="Arial"/>
                  <a:ea typeface="Arial"/>
                  <a:cs typeface="Arial"/>
                  <a:sym typeface="Arial"/>
                </a:rPr>
                <a:t> </a:t>
              </a:r>
            </a:p>
            <a:p>
              <a:pPr algn="r">
                <a:lnSpc>
                  <a:spcPts val="8424"/>
                </a:lnSpc>
              </a:pPr>
              <a:r>
                <a:rPr lang="he-IL" sz="5400" spc="50" dirty="0">
                  <a:solidFill>
                    <a:srgbClr val="181F52"/>
                  </a:solidFill>
                  <a:latin typeface="Arial"/>
                  <a:ea typeface="Arial"/>
                  <a:cs typeface="Arial"/>
                  <a:sym typeface="Arial"/>
                  <a:rtl/>
                </a:rPr>
                <a:t>מִנּפֶת צוּף וְכָל טָעַם</a:t>
              </a:r>
            </a:p>
          </p:txBody>
        </p:sp>
      </p:grpSp>
      <p:grpSp>
        <p:nvGrpSpPr>
          <p:cNvPr id="5" name="Group 5"/>
          <p:cNvGrpSpPr/>
          <p:nvPr/>
        </p:nvGrpSpPr>
        <p:grpSpPr>
          <a:xfrm>
            <a:off x="756795" y="2543031"/>
            <a:ext cx="8887827" cy="7277100"/>
            <a:chOff x="0" y="0"/>
            <a:chExt cx="11850436" cy="9702800"/>
          </a:xfrm>
        </p:grpSpPr>
        <p:sp>
          <p:nvSpPr>
            <p:cNvPr id="6" name="Freeform 6"/>
            <p:cNvSpPr/>
            <p:nvPr/>
          </p:nvSpPr>
          <p:spPr>
            <a:xfrm>
              <a:off x="0" y="0"/>
              <a:ext cx="11850471" cy="9702819"/>
            </a:xfrm>
            <a:custGeom>
              <a:avLst/>
              <a:gdLst/>
              <a:ahLst/>
              <a:cxnLst/>
              <a:rect l="l" t="t" r="r" b="b"/>
              <a:pathLst>
                <a:path w="11850471" h="9702819">
                  <a:moveTo>
                    <a:pt x="0" y="0"/>
                  </a:moveTo>
                  <a:lnTo>
                    <a:pt x="11850471" y="0"/>
                  </a:lnTo>
                  <a:lnTo>
                    <a:pt x="11850471" y="9702819"/>
                  </a:lnTo>
                  <a:lnTo>
                    <a:pt x="0" y="9702819"/>
                  </a:lnTo>
                  <a:close/>
                </a:path>
              </a:pathLst>
            </a:custGeom>
            <a:solidFill>
              <a:srgbClr val="FFFFFF"/>
            </a:solidFill>
          </p:spPr>
          <p:txBody>
            <a:bodyPr/>
            <a:lstStyle/>
            <a:p>
              <a:endParaRPr lang="en-US"/>
            </a:p>
          </p:txBody>
        </p:sp>
        <p:sp>
          <p:nvSpPr>
            <p:cNvPr id="7" name="TextBox 7"/>
            <p:cNvSpPr txBox="1"/>
            <p:nvPr/>
          </p:nvSpPr>
          <p:spPr>
            <a:xfrm>
              <a:off x="0" y="-485775"/>
              <a:ext cx="11850436" cy="10188575"/>
            </a:xfrm>
            <a:prstGeom prst="rect">
              <a:avLst/>
            </a:prstGeom>
          </p:spPr>
          <p:txBody>
            <a:bodyPr lIns="12700" tIns="12700" rIns="12700" bIns="12700" rtlCol="0" anchor="t"/>
            <a:lstStyle/>
            <a:p>
              <a:pPr algn="l">
                <a:lnSpc>
                  <a:spcPts val="10000"/>
                </a:lnSpc>
              </a:pPr>
              <a:r>
                <a:rPr lang="en-US" sz="5000" spc="46" dirty="0" err="1">
                  <a:solidFill>
                    <a:srgbClr val="181F52"/>
                  </a:solidFill>
                  <a:latin typeface="Arial"/>
                  <a:ea typeface="Arial"/>
                  <a:cs typeface="Arial"/>
                  <a:sym typeface="Arial"/>
                </a:rPr>
                <a:t>Yedid</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nefesh</a:t>
              </a:r>
              <a:r>
                <a:rPr lang="en-US" sz="5000" spc="46" dirty="0">
                  <a:solidFill>
                    <a:srgbClr val="181F52"/>
                  </a:solidFill>
                  <a:latin typeface="Arial"/>
                  <a:ea typeface="Arial"/>
                  <a:cs typeface="Arial"/>
                  <a:sym typeface="Arial"/>
                </a:rPr>
                <a:t> av </a:t>
              </a:r>
              <a:r>
                <a:rPr lang="en-US" sz="5000" spc="46" dirty="0" err="1">
                  <a:solidFill>
                    <a:srgbClr val="181F52"/>
                  </a:solidFill>
                  <a:latin typeface="Arial"/>
                  <a:ea typeface="Arial"/>
                  <a:cs typeface="Arial"/>
                  <a:sym typeface="Arial"/>
                </a:rPr>
                <a:t>harachaman</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m’shoch</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avd’cha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el</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r’tzonecha</a:t>
              </a:r>
              <a:r>
                <a:rPr lang="en-US" sz="5000" spc="46" dirty="0">
                  <a:solidFill>
                    <a:srgbClr val="181F52"/>
                  </a:solidFill>
                  <a:latin typeface="Arial"/>
                  <a:ea typeface="Arial"/>
                  <a:cs typeface="Arial"/>
                  <a:sym typeface="Arial"/>
                </a:rPr>
                <a:t>.</a:t>
              </a:r>
            </a:p>
            <a:p>
              <a:pPr algn="l">
                <a:lnSpc>
                  <a:spcPts val="10000"/>
                </a:lnSpc>
              </a:pPr>
              <a:r>
                <a:rPr lang="en-US" sz="5000" spc="46" dirty="0" err="1">
                  <a:solidFill>
                    <a:srgbClr val="181F52"/>
                  </a:solidFill>
                  <a:latin typeface="Arial"/>
                  <a:ea typeface="Arial"/>
                  <a:cs typeface="Arial"/>
                  <a:sym typeface="Arial"/>
                </a:rPr>
                <a:t>Yarutz</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avd’cha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k’mo</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ayal</a:t>
              </a:r>
              <a:r>
                <a:rPr lang="en-US" sz="5000" spc="46" dirty="0">
                  <a:solidFill>
                    <a:srgbClr val="181F52"/>
                  </a:solidFill>
                  <a:latin typeface="Arial"/>
                  <a:ea typeface="Arial"/>
                  <a:cs typeface="Arial"/>
                  <a:sym typeface="Arial"/>
                </a:rPr>
                <a:t>,</a:t>
              </a:r>
            </a:p>
            <a:p>
              <a:pPr algn="l">
                <a:lnSpc>
                  <a:spcPts val="10000"/>
                </a:lnSpc>
              </a:pPr>
              <a:r>
                <a:rPr lang="en-US" sz="5000" spc="46" dirty="0" err="1">
                  <a:solidFill>
                    <a:srgbClr val="181F52"/>
                  </a:solidFill>
                  <a:latin typeface="Arial"/>
                  <a:ea typeface="Arial"/>
                  <a:cs typeface="Arial"/>
                  <a:sym typeface="Arial"/>
                </a:rPr>
                <a:t>yishtachave</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mul</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hadarecha</a:t>
              </a:r>
              <a:r>
                <a:rPr lang="en-US" sz="5000" spc="46" dirty="0">
                  <a:solidFill>
                    <a:srgbClr val="181F52"/>
                  </a:solidFill>
                  <a:latin typeface="Arial"/>
                  <a:ea typeface="Arial"/>
                  <a:cs typeface="Arial"/>
                  <a:sym typeface="Arial"/>
                </a:rPr>
                <a:t>.</a:t>
              </a:r>
            </a:p>
            <a:p>
              <a:pPr algn="l">
                <a:lnSpc>
                  <a:spcPts val="10000"/>
                </a:lnSpc>
              </a:pPr>
              <a:r>
                <a:rPr lang="en-US" sz="5000" spc="46" dirty="0">
                  <a:solidFill>
                    <a:srgbClr val="181F52"/>
                  </a:solidFill>
                  <a:latin typeface="Arial"/>
                  <a:ea typeface="Arial"/>
                  <a:cs typeface="Arial"/>
                  <a:sym typeface="Arial"/>
                </a:rPr>
                <a:t>Ki </a:t>
              </a:r>
              <a:r>
                <a:rPr lang="en-US" sz="5000" spc="46" dirty="0" err="1">
                  <a:solidFill>
                    <a:srgbClr val="181F52"/>
                  </a:solidFill>
                  <a:latin typeface="Arial"/>
                  <a:ea typeface="Arial"/>
                  <a:cs typeface="Arial"/>
                  <a:sym typeface="Arial"/>
                </a:rPr>
                <a:t>ye’erav</a:t>
              </a:r>
              <a:r>
                <a:rPr lang="en-US" sz="5000" spc="46" dirty="0">
                  <a:solidFill>
                    <a:srgbClr val="181F52"/>
                  </a:solidFill>
                  <a:latin typeface="Arial"/>
                  <a:ea typeface="Arial"/>
                  <a:cs typeface="Arial"/>
                  <a:sym typeface="Arial"/>
                </a:rPr>
                <a:t> lo </a:t>
              </a:r>
              <a:r>
                <a:rPr lang="en-US" sz="5000" spc="46" dirty="0" err="1">
                  <a:solidFill>
                    <a:srgbClr val="181F52"/>
                  </a:solidFill>
                  <a:latin typeface="Arial"/>
                  <a:ea typeface="Arial"/>
                  <a:cs typeface="Arial"/>
                  <a:sym typeface="Arial"/>
                </a:rPr>
                <a:t>y’didutach</a:t>
              </a:r>
              <a:r>
                <a:rPr lang="en-US" sz="5000" spc="46" dirty="0">
                  <a:solidFill>
                    <a:srgbClr val="181F52"/>
                  </a:solidFill>
                  <a:latin typeface="Arial"/>
                  <a:ea typeface="Arial"/>
                  <a:cs typeface="Arial"/>
                  <a:sym typeface="Arial"/>
                </a:rPr>
                <a:t>,</a:t>
              </a:r>
            </a:p>
            <a:p>
              <a:pPr algn="l">
                <a:lnSpc>
                  <a:spcPts val="10000"/>
                </a:lnSpc>
              </a:pPr>
              <a:r>
                <a:rPr lang="en-US" sz="5000" spc="46" dirty="0" err="1">
                  <a:solidFill>
                    <a:srgbClr val="181F52"/>
                  </a:solidFill>
                  <a:latin typeface="Arial"/>
                  <a:ea typeface="Arial"/>
                  <a:cs typeface="Arial"/>
                  <a:sym typeface="Arial"/>
                </a:rPr>
                <a:t>minofet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tzuf</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v’chol</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ta’am</a:t>
              </a:r>
              <a:r>
                <a:rPr lang="en-US" sz="5000" spc="46" dirty="0">
                  <a:solidFill>
                    <a:srgbClr val="181F52"/>
                  </a:solidFill>
                  <a:latin typeface="Arial"/>
                  <a:ea typeface="Arial"/>
                  <a:cs typeface="Arial"/>
                  <a:sym typeface="Arial"/>
                </a:rPr>
                <a:t>.</a:t>
              </a:r>
            </a:p>
          </p:txBody>
        </p:sp>
      </p:grpSp>
      <p:sp>
        <p:nvSpPr>
          <p:cNvPr id="8" name="Freeform 8"/>
          <p:cNvSpPr/>
          <p:nvPr/>
        </p:nvSpPr>
        <p:spPr>
          <a:xfrm>
            <a:off x="8338737" y="9099421"/>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2891790" y="819150"/>
            <a:ext cx="12504420" cy="1847850"/>
          </a:xfrm>
          <a:prstGeom prst="rect">
            <a:avLst/>
          </a:prstGeom>
        </p:spPr>
        <p:txBody>
          <a:bodyPr lIns="0" tIns="0" rIns="0" bIns="0" rtlCol="0" anchor="t">
            <a:spAutoFit/>
          </a:bodyPr>
          <a:lstStyle/>
          <a:p>
            <a:pPr algn="ctr">
              <a:lnSpc>
                <a:spcPts val="12960"/>
              </a:lnSpc>
            </a:pPr>
            <a:r>
              <a:rPr lang="en-US" sz="10800" b="1" dirty="0" err="1">
                <a:solidFill>
                  <a:srgbClr val="181F52"/>
                </a:solidFill>
                <a:latin typeface="Arial Bold"/>
                <a:ea typeface="Arial Bold"/>
                <a:cs typeface="Arial Bold"/>
                <a:sym typeface="Arial Bold"/>
              </a:rPr>
              <a:t>Yedid</a:t>
            </a:r>
            <a:r>
              <a:rPr lang="en-US" sz="10800" b="1" dirty="0">
                <a:solidFill>
                  <a:srgbClr val="181F52"/>
                </a:solidFill>
                <a:latin typeface="Arial Bold"/>
                <a:ea typeface="Arial Bold"/>
                <a:cs typeface="Arial Bold"/>
                <a:sym typeface="Arial Bold"/>
              </a:rPr>
              <a:t> Nefesh</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58500" y="3269742"/>
            <a:ext cx="6400800" cy="5988558"/>
            <a:chOff x="0" y="0"/>
            <a:chExt cx="8534400" cy="7984744"/>
          </a:xfrm>
        </p:grpSpPr>
        <p:sp>
          <p:nvSpPr>
            <p:cNvPr id="3" name="Freeform 3"/>
            <p:cNvSpPr/>
            <p:nvPr/>
          </p:nvSpPr>
          <p:spPr>
            <a:xfrm>
              <a:off x="0" y="0"/>
              <a:ext cx="8534400" cy="7984697"/>
            </a:xfrm>
            <a:custGeom>
              <a:avLst/>
              <a:gdLst/>
              <a:ahLst/>
              <a:cxnLst/>
              <a:rect l="l" t="t" r="r" b="b"/>
              <a:pathLst>
                <a:path w="8534400" h="7984697">
                  <a:moveTo>
                    <a:pt x="0" y="0"/>
                  </a:moveTo>
                  <a:lnTo>
                    <a:pt x="8534400" y="0"/>
                  </a:lnTo>
                  <a:lnTo>
                    <a:pt x="8534400" y="7984697"/>
                  </a:lnTo>
                  <a:lnTo>
                    <a:pt x="0" y="7984697"/>
                  </a:lnTo>
                  <a:close/>
                </a:path>
              </a:pathLst>
            </a:custGeom>
            <a:solidFill>
              <a:srgbClr val="FFFFFF"/>
            </a:solidFill>
          </p:spPr>
          <p:txBody>
            <a:bodyPr/>
            <a:lstStyle/>
            <a:p>
              <a:endParaRPr lang="en-US"/>
            </a:p>
          </p:txBody>
        </p:sp>
        <p:sp>
          <p:nvSpPr>
            <p:cNvPr id="4" name="TextBox 4"/>
            <p:cNvSpPr txBox="1"/>
            <p:nvPr/>
          </p:nvSpPr>
          <p:spPr>
            <a:xfrm>
              <a:off x="0" y="-104775"/>
              <a:ext cx="8534400" cy="8089519"/>
            </a:xfrm>
            <a:prstGeom prst="rect">
              <a:avLst/>
            </a:prstGeom>
          </p:spPr>
          <p:txBody>
            <a:bodyPr lIns="50800" tIns="50800" rIns="50800" bIns="50800" rtlCol="0" anchor="t"/>
            <a:lstStyle/>
            <a:p>
              <a:pPr algn="r">
                <a:lnSpc>
                  <a:spcPts val="6480"/>
                </a:lnSpc>
              </a:pPr>
              <a:r>
                <a:rPr lang="he-IL" sz="5400" dirty="0">
                  <a:solidFill>
                    <a:srgbClr val="181F52"/>
                  </a:solidFill>
                  <a:latin typeface="Arial"/>
                  <a:ea typeface="Arial"/>
                  <a:cs typeface="Arial"/>
                  <a:sym typeface="Arial"/>
                  <a:rtl/>
                </a:rPr>
                <a:t>הָדּור נָאֶה זִיו הָעֹולָם</a:t>
              </a:r>
            </a:p>
            <a:p>
              <a:pPr algn="r">
                <a:lnSpc>
                  <a:spcPts val="6480"/>
                </a:lnSpc>
              </a:pPr>
              <a:r>
                <a:rPr lang="he-IL" sz="5400" dirty="0">
                  <a:solidFill>
                    <a:srgbClr val="181F52"/>
                  </a:solidFill>
                  <a:latin typeface="Arial"/>
                  <a:ea typeface="Arial"/>
                  <a:cs typeface="Arial"/>
                  <a:sym typeface="Arial"/>
                  <a:rtl/>
                </a:rPr>
                <a:t>נַפְשִי חולַת אַהֲבָתָךְ</a:t>
              </a:r>
            </a:p>
            <a:p>
              <a:pPr algn="r">
                <a:lnSpc>
                  <a:spcPts val="6480"/>
                </a:lnSpc>
              </a:pPr>
              <a:r>
                <a:rPr lang="he-IL" sz="5400" dirty="0">
                  <a:solidFill>
                    <a:srgbClr val="181F52"/>
                  </a:solidFill>
                  <a:latin typeface="Arial"/>
                  <a:ea typeface="Arial"/>
                  <a:cs typeface="Arial"/>
                  <a:sym typeface="Arial"/>
                  <a:rtl/>
                </a:rPr>
                <a:t>אָנָא </a:t>
              </a:r>
              <a:r>
                <a:rPr lang="he-IL" sz="5400" dirty="0" err="1">
                  <a:solidFill>
                    <a:srgbClr val="181F52"/>
                  </a:solidFill>
                  <a:latin typeface="Arial"/>
                  <a:ea typeface="Arial"/>
                  <a:cs typeface="Arial"/>
                  <a:sym typeface="Arial"/>
                  <a:rtl/>
                </a:rPr>
                <a:t>אֵל־נָא</a:t>
              </a:r>
              <a:r>
                <a:rPr lang="he-IL" sz="5400" dirty="0">
                  <a:solidFill>
                    <a:srgbClr val="181F52"/>
                  </a:solidFill>
                  <a:latin typeface="Arial"/>
                  <a:ea typeface="Arial"/>
                  <a:cs typeface="Arial"/>
                  <a:sym typeface="Arial"/>
                  <a:rtl/>
                </a:rPr>
                <a:t> רְפָא נָא לָּה</a:t>
              </a:r>
            </a:p>
            <a:p>
              <a:pPr algn="r">
                <a:lnSpc>
                  <a:spcPts val="6480"/>
                </a:lnSpc>
              </a:pPr>
              <a:r>
                <a:rPr lang="he-IL" sz="5400" dirty="0">
                  <a:solidFill>
                    <a:srgbClr val="181F52"/>
                  </a:solidFill>
                  <a:latin typeface="Arial"/>
                  <a:ea typeface="Arial"/>
                  <a:cs typeface="Arial"/>
                  <a:sym typeface="Arial"/>
                  <a:rtl/>
                </a:rPr>
                <a:t>בְּהַרְאות לָהּ נעַם </a:t>
              </a:r>
              <a:r>
                <a:rPr lang="he-IL" sz="5400" dirty="0" err="1">
                  <a:solidFill>
                    <a:srgbClr val="181F52"/>
                  </a:solidFill>
                  <a:latin typeface="Arial"/>
                  <a:ea typeface="Arial"/>
                  <a:cs typeface="Arial"/>
                  <a:sym typeface="Arial"/>
                  <a:rtl/>
                </a:rPr>
                <a:t>זִיוָך</a:t>
              </a:r>
              <a:r>
                <a:rPr lang="he-IL" sz="5400" dirty="0">
                  <a:solidFill>
                    <a:srgbClr val="181F52"/>
                  </a:solidFill>
                  <a:latin typeface="Arial"/>
                  <a:ea typeface="Arial"/>
                  <a:cs typeface="Arial"/>
                  <a:sym typeface="Arial"/>
                  <a:rtl/>
                </a:rPr>
                <a:t>ְ</a:t>
              </a:r>
            </a:p>
            <a:p>
              <a:pPr algn="r">
                <a:lnSpc>
                  <a:spcPts val="6480"/>
                </a:lnSpc>
              </a:pPr>
              <a:r>
                <a:rPr lang="he-IL" sz="5400" dirty="0">
                  <a:solidFill>
                    <a:srgbClr val="181F52"/>
                  </a:solidFill>
                  <a:latin typeface="Arial"/>
                  <a:ea typeface="Arial"/>
                  <a:cs typeface="Arial"/>
                  <a:sym typeface="Arial"/>
                  <a:rtl/>
                </a:rPr>
                <a:t>אָז תִתְחַזֵק וְתִתְרַפֵא</a:t>
              </a:r>
            </a:p>
            <a:p>
              <a:pPr algn="r">
                <a:lnSpc>
                  <a:spcPts val="6480"/>
                </a:lnSpc>
              </a:pPr>
              <a:r>
                <a:rPr lang="he-IL" sz="5400" dirty="0" err="1">
                  <a:solidFill>
                    <a:srgbClr val="181F52"/>
                  </a:solidFill>
                  <a:latin typeface="Arial"/>
                  <a:ea typeface="Arial"/>
                  <a:cs typeface="Arial"/>
                  <a:sym typeface="Arial"/>
                  <a:rtl/>
                </a:rPr>
                <a:t>וְהָיְתָה</a:t>
              </a:r>
              <a:r>
                <a:rPr lang="he-IL" sz="5400" dirty="0">
                  <a:solidFill>
                    <a:srgbClr val="181F52"/>
                  </a:solidFill>
                  <a:latin typeface="Arial"/>
                  <a:ea typeface="Arial"/>
                  <a:cs typeface="Arial"/>
                  <a:sym typeface="Arial"/>
                  <a:rtl/>
                </a:rPr>
                <a:t> לָךְ שִפְחַת עולָם׃</a:t>
              </a:r>
            </a:p>
          </p:txBody>
        </p:sp>
      </p:grpSp>
      <p:grpSp>
        <p:nvGrpSpPr>
          <p:cNvPr id="5" name="Group 5"/>
          <p:cNvGrpSpPr/>
          <p:nvPr/>
        </p:nvGrpSpPr>
        <p:grpSpPr>
          <a:xfrm>
            <a:off x="1028700" y="3072756"/>
            <a:ext cx="8115300" cy="6281057"/>
            <a:chOff x="0" y="0"/>
            <a:chExt cx="10820400" cy="8374743"/>
          </a:xfrm>
        </p:grpSpPr>
        <p:sp>
          <p:nvSpPr>
            <p:cNvPr id="6" name="Freeform 6"/>
            <p:cNvSpPr/>
            <p:nvPr/>
          </p:nvSpPr>
          <p:spPr>
            <a:xfrm>
              <a:off x="0" y="0"/>
              <a:ext cx="10820364" cy="8374694"/>
            </a:xfrm>
            <a:custGeom>
              <a:avLst/>
              <a:gdLst/>
              <a:ahLst/>
              <a:cxnLst/>
              <a:rect l="l" t="t" r="r" b="b"/>
              <a:pathLst>
                <a:path w="10820364" h="8374694">
                  <a:moveTo>
                    <a:pt x="0" y="0"/>
                  </a:moveTo>
                  <a:lnTo>
                    <a:pt x="10820364" y="0"/>
                  </a:lnTo>
                  <a:lnTo>
                    <a:pt x="10820364" y="8374694"/>
                  </a:lnTo>
                  <a:lnTo>
                    <a:pt x="0" y="8374694"/>
                  </a:lnTo>
                  <a:close/>
                </a:path>
              </a:pathLst>
            </a:custGeom>
            <a:solidFill>
              <a:srgbClr val="FFFFFF"/>
            </a:solidFill>
          </p:spPr>
          <p:txBody>
            <a:bodyPr/>
            <a:lstStyle/>
            <a:p>
              <a:endParaRPr lang="en-US"/>
            </a:p>
          </p:txBody>
        </p:sp>
        <p:sp>
          <p:nvSpPr>
            <p:cNvPr id="7" name="TextBox 7"/>
            <p:cNvSpPr txBox="1"/>
            <p:nvPr/>
          </p:nvSpPr>
          <p:spPr>
            <a:xfrm>
              <a:off x="0" y="-323850"/>
              <a:ext cx="10820400" cy="8698593"/>
            </a:xfrm>
            <a:prstGeom prst="rect">
              <a:avLst/>
            </a:prstGeom>
          </p:spPr>
          <p:txBody>
            <a:bodyPr lIns="50800" tIns="50800" rIns="50800" bIns="50800" rtlCol="0" anchor="t"/>
            <a:lstStyle/>
            <a:p>
              <a:pPr algn="l">
                <a:lnSpc>
                  <a:spcPts val="8392"/>
                </a:lnSpc>
              </a:pPr>
              <a:r>
                <a:rPr lang="en-US" sz="5000" spc="46" dirty="0" err="1">
                  <a:solidFill>
                    <a:srgbClr val="181F52"/>
                  </a:solidFill>
                  <a:latin typeface="Arial"/>
                  <a:ea typeface="Arial"/>
                  <a:cs typeface="Arial"/>
                  <a:sym typeface="Arial"/>
                </a:rPr>
                <a:t>Hodur</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naeh</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ziv</a:t>
              </a:r>
              <a:r>
                <a:rPr lang="en-US" sz="5000" spc="46" dirty="0">
                  <a:solidFill>
                    <a:srgbClr val="181F52"/>
                  </a:solidFill>
                  <a:latin typeface="Arial"/>
                  <a:ea typeface="Arial"/>
                  <a:cs typeface="Arial"/>
                  <a:sym typeface="Arial"/>
                </a:rPr>
                <a:t> ha-</a:t>
              </a:r>
              <a:r>
                <a:rPr lang="en-US" sz="5000" spc="46" dirty="0" err="1">
                  <a:solidFill>
                    <a:srgbClr val="181F52"/>
                  </a:solidFill>
                  <a:latin typeface="Arial"/>
                  <a:ea typeface="Arial"/>
                  <a:cs typeface="Arial"/>
                  <a:sym typeface="Arial"/>
                </a:rPr>
                <a:t>olam</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nafshi</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cholat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ahavatach</a:t>
              </a:r>
              <a:r>
                <a:rPr lang="en-US" sz="5000" spc="46" dirty="0">
                  <a:solidFill>
                    <a:srgbClr val="181F52"/>
                  </a:solidFill>
                  <a:latin typeface="Arial"/>
                  <a:ea typeface="Arial"/>
                  <a:cs typeface="Arial"/>
                  <a:sym typeface="Arial"/>
                </a:rPr>
                <a:t>.</a:t>
              </a:r>
            </a:p>
            <a:p>
              <a:pPr algn="l">
                <a:lnSpc>
                  <a:spcPts val="8392"/>
                </a:lnSpc>
              </a:pPr>
              <a:r>
                <a:rPr lang="en-US" sz="5000" spc="46" dirty="0">
                  <a:solidFill>
                    <a:srgbClr val="181F52"/>
                  </a:solidFill>
                  <a:latin typeface="Arial"/>
                  <a:ea typeface="Arial"/>
                  <a:cs typeface="Arial"/>
                  <a:sym typeface="Arial"/>
                </a:rPr>
                <a:t>Ana </a:t>
              </a:r>
              <a:r>
                <a:rPr lang="en-US" sz="5000" spc="46" dirty="0" err="1">
                  <a:solidFill>
                    <a:srgbClr val="181F52"/>
                  </a:solidFill>
                  <a:latin typeface="Arial"/>
                  <a:ea typeface="Arial"/>
                  <a:cs typeface="Arial"/>
                  <a:sym typeface="Arial"/>
                </a:rPr>
                <a:t>el</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refa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a:t>
              </a:r>
              <a:r>
                <a:rPr lang="en-US" sz="5000" spc="46" dirty="0">
                  <a:solidFill>
                    <a:srgbClr val="181F52"/>
                  </a:solidFill>
                  <a:latin typeface="Arial"/>
                  <a:ea typeface="Arial"/>
                  <a:cs typeface="Arial"/>
                  <a:sym typeface="Arial"/>
                </a:rPr>
                <a:t> la,</a:t>
              </a:r>
            </a:p>
            <a:p>
              <a:pPr algn="l">
                <a:lnSpc>
                  <a:spcPts val="8392"/>
                </a:lnSpc>
              </a:pPr>
              <a:r>
                <a:rPr lang="en-US" sz="5000" spc="46" dirty="0" err="1">
                  <a:solidFill>
                    <a:srgbClr val="181F52"/>
                  </a:solidFill>
                  <a:latin typeface="Arial"/>
                  <a:ea typeface="Arial"/>
                  <a:cs typeface="Arial"/>
                  <a:sym typeface="Arial"/>
                </a:rPr>
                <a:t>b’harot</a:t>
              </a:r>
              <a:r>
                <a:rPr lang="en-US" sz="5000" spc="46" dirty="0">
                  <a:solidFill>
                    <a:srgbClr val="181F52"/>
                  </a:solidFill>
                  <a:latin typeface="Arial"/>
                  <a:ea typeface="Arial"/>
                  <a:cs typeface="Arial"/>
                  <a:sym typeface="Arial"/>
                </a:rPr>
                <a:t> la </a:t>
              </a:r>
              <a:r>
                <a:rPr lang="en-US" sz="5000" spc="46" dirty="0" err="1">
                  <a:solidFill>
                    <a:srgbClr val="181F52"/>
                  </a:solidFill>
                  <a:latin typeface="Arial"/>
                  <a:ea typeface="Arial"/>
                  <a:cs typeface="Arial"/>
                  <a:sym typeface="Arial"/>
                </a:rPr>
                <a:t>noam</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zivech</a:t>
              </a:r>
              <a:r>
                <a:rPr lang="en-US" sz="5000" spc="46" dirty="0">
                  <a:solidFill>
                    <a:srgbClr val="181F52"/>
                  </a:solidFill>
                  <a:latin typeface="Arial"/>
                  <a:ea typeface="Arial"/>
                  <a:cs typeface="Arial"/>
                  <a:sym typeface="Arial"/>
                </a:rPr>
                <a:t>,</a:t>
              </a:r>
            </a:p>
            <a:p>
              <a:pPr algn="l">
                <a:lnSpc>
                  <a:spcPts val="8392"/>
                </a:lnSpc>
              </a:pPr>
              <a:r>
                <a:rPr lang="en-US" sz="5000" spc="46" dirty="0">
                  <a:solidFill>
                    <a:srgbClr val="181F52"/>
                  </a:solidFill>
                  <a:latin typeface="Arial"/>
                  <a:ea typeface="Arial"/>
                  <a:cs typeface="Arial"/>
                  <a:sym typeface="Arial"/>
                </a:rPr>
                <a:t>Az </a:t>
              </a:r>
              <a:r>
                <a:rPr lang="en-US" sz="5000" spc="46" dirty="0" err="1">
                  <a:solidFill>
                    <a:srgbClr val="181F52"/>
                  </a:solidFill>
                  <a:latin typeface="Arial"/>
                  <a:ea typeface="Arial"/>
                  <a:cs typeface="Arial"/>
                  <a:sym typeface="Arial"/>
                </a:rPr>
                <a:t>titchazekh</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v’titrapey</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v’hayitah</a:t>
              </a:r>
              <a:r>
                <a:rPr lang="en-US" sz="5000" spc="46" dirty="0">
                  <a:solidFill>
                    <a:srgbClr val="181F52"/>
                  </a:solidFill>
                  <a:latin typeface="Arial"/>
                  <a:ea typeface="Arial"/>
                  <a:cs typeface="Arial"/>
                  <a:sym typeface="Arial"/>
                </a:rPr>
                <a:t> la </a:t>
              </a:r>
              <a:r>
                <a:rPr lang="en-US" sz="5000" spc="46" dirty="0" err="1">
                  <a:solidFill>
                    <a:srgbClr val="181F52"/>
                  </a:solidFill>
                  <a:latin typeface="Arial"/>
                  <a:ea typeface="Arial"/>
                  <a:cs typeface="Arial"/>
                  <a:sym typeface="Arial"/>
                </a:rPr>
                <a:t>simchat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olam</a:t>
              </a:r>
              <a:r>
                <a:rPr lang="en-US" sz="5000" spc="46" dirty="0">
                  <a:solidFill>
                    <a:srgbClr val="181F52"/>
                  </a:solidFill>
                  <a:latin typeface="Arial"/>
                  <a:ea typeface="Arial"/>
                  <a:cs typeface="Arial"/>
                  <a:sym typeface="Arial"/>
                </a:rPr>
                <a:t>.</a:t>
              </a:r>
            </a:p>
          </p:txBody>
        </p:sp>
      </p:grpSp>
      <p:sp>
        <p:nvSpPr>
          <p:cNvPr id="8" name="TextBox 8"/>
          <p:cNvSpPr txBox="1"/>
          <p:nvPr/>
        </p:nvSpPr>
        <p:spPr>
          <a:xfrm>
            <a:off x="2891790" y="819150"/>
            <a:ext cx="12504420" cy="1847850"/>
          </a:xfrm>
          <a:prstGeom prst="rect">
            <a:avLst/>
          </a:prstGeom>
        </p:spPr>
        <p:txBody>
          <a:bodyPr lIns="0" tIns="0" rIns="0" bIns="0" rtlCol="0" anchor="t">
            <a:spAutoFit/>
          </a:bodyPr>
          <a:lstStyle/>
          <a:p>
            <a:pPr algn="ctr">
              <a:lnSpc>
                <a:spcPts val="12960"/>
              </a:lnSpc>
            </a:pPr>
            <a:r>
              <a:rPr lang="en-US" sz="10800" b="1">
                <a:solidFill>
                  <a:srgbClr val="181F52"/>
                </a:solidFill>
                <a:latin typeface="Arial Bold"/>
                <a:ea typeface="Arial Bold"/>
                <a:cs typeface="Arial Bold"/>
                <a:sym typeface="Arial Bold"/>
              </a:rPr>
              <a:t>Yedid Nefesh</a:t>
            </a:r>
          </a:p>
        </p:txBody>
      </p:sp>
      <p:sp>
        <p:nvSpPr>
          <p:cNvPr id="9" name="Freeform 9"/>
          <p:cNvSpPr/>
          <p:nvPr/>
        </p:nvSpPr>
        <p:spPr>
          <a:xfrm>
            <a:off x="8338737" y="9099421"/>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44250" y="2660142"/>
            <a:ext cx="6115050" cy="8046003"/>
            <a:chOff x="0" y="0"/>
            <a:chExt cx="8153400" cy="10728004"/>
          </a:xfrm>
        </p:grpSpPr>
        <p:sp>
          <p:nvSpPr>
            <p:cNvPr id="3" name="Freeform 3"/>
            <p:cNvSpPr/>
            <p:nvPr/>
          </p:nvSpPr>
          <p:spPr>
            <a:xfrm>
              <a:off x="0" y="0"/>
              <a:ext cx="8153400" cy="10169199"/>
            </a:xfrm>
            <a:custGeom>
              <a:avLst/>
              <a:gdLst/>
              <a:ahLst/>
              <a:cxnLst/>
              <a:rect l="l" t="t" r="r" b="b"/>
              <a:pathLst>
                <a:path w="8153400" h="10169199">
                  <a:moveTo>
                    <a:pt x="0" y="0"/>
                  </a:moveTo>
                  <a:lnTo>
                    <a:pt x="8153400" y="0"/>
                  </a:lnTo>
                  <a:lnTo>
                    <a:pt x="8153400" y="10169199"/>
                  </a:lnTo>
                  <a:lnTo>
                    <a:pt x="0" y="10169199"/>
                  </a:lnTo>
                  <a:close/>
                </a:path>
              </a:pathLst>
            </a:custGeom>
            <a:solidFill>
              <a:srgbClr val="FFFFFF"/>
            </a:solidFill>
          </p:spPr>
          <p:txBody>
            <a:bodyPr/>
            <a:lstStyle/>
            <a:p>
              <a:endParaRPr lang="en-US"/>
            </a:p>
          </p:txBody>
        </p:sp>
        <p:sp>
          <p:nvSpPr>
            <p:cNvPr id="4" name="TextBox 4"/>
            <p:cNvSpPr txBox="1"/>
            <p:nvPr/>
          </p:nvSpPr>
          <p:spPr>
            <a:xfrm>
              <a:off x="0" y="454085"/>
              <a:ext cx="8153400" cy="10273919"/>
            </a:xfrm>
            <a:prstGeom prst="rect">
              <a:avLst/>
            </a:prstGeom>
          </p:spPr>
          <p:txBody>
            <a:bodyPr lIns="50800" tIns="50800" rIns="50800" bIns="50800" rtlCol="0" anchor="t"/>
            <a:lstStyle/>
            <a:p>
              <a:pPr algn="r">
                <a:lnSpc>
                  <a:spcPts val="6480"/>
                </a:lnSpc>
              </a:pPr>
              <a:r>
                <a:rPr lang="he-IL" sz="5400" dirty="0">
                  <a:solidFill>
                    <a:srgbClr val="181F52"/>
                  </a:solidFill>
                  <a:latin typeface="Arial"/>
                  <a:ea typeface="Arial"/>
                  <a:cs typeface="Arial"/>
                  <a:sym typeface="Arial"/>
                  <a:rtl/>
                </a:rPr>
                <a:t>וָתִיק, יֶהְמוּ רַחֲמֶיךָ</a:t>
              </a:r>
            </a:p>
            <a:p>
              <a:pPr algn="r">
                <a:lnSpc>
                  <a:spcPts val="6480"/>
                </a:lnSpc>
              </a:pPr>
              <a:r>
                <a:rPr lang="he-IL" sz="5400" dirty="0">
                  <a:solidFill>
                    <a:srgbClr val="181F52"/>
                  </a:solidFill>
                  <a:latin typeface="Arial"/>
                  <a:ea typeface="Arial"/>
                  <a:cs typeface="Arial"/>
                  <a:sym typeface="Arial"/>
                  <a:rtl/>
                </a:rPr>
                <a:t>וְחוּס נָא עַל בֵּן אוֹהֲבָךְ</a:t>
              </a:r>
            </a:p>
            <a:p>
              <a:pPr algn="r">
                <a:lnSpc>
                  <a:spcPts val="6480"/>
                </a:lnSpc>
              </a:pPr>
              <a:r>
                <a:rPr lang="he-IL" sz="5400" dirty="0">
                  <a:solidFill>
                    <a:srgbClr val="181F52"/>
                  </a:solidFill>
                  <a:latin typeface="Arial"/>
                  <a:ea typeface="Arial"/>
                  <a:cs typeface="Arial"/>
                  <a:sym typeface="Arial"/>
                  <a:rtl/>
                </a:rPr>
                <a:t>כִּי זֶה כַּמֶה נִכְסף נִכְסַף</a:t>
              </a:r>
            </a:p>
            <a:p>
              <a:pPr algn="r">
                <a:lnSpc>
                  <a:spcPts val="6480"/>
                </a:lnSpc>
              </a:pPr>
              <a:r>
                <a:rPr lang="he-IL" sz="5400" dirty="0">
                  <a:solidFill>
                    <a:srgbClr val="181F52"/>
                  </a:solidFill>
                  <a:latin typeface="Arial"/>
                  <a:ea typeface="Arial"/>
                  <a:cs typeface="Arial"/>
                  <a:sym typeface="Arial"/>
                  <a:rtl/>
                </a:rPr>
                <a:t>לִרְאות בְּתִפְאֶרֶת </a:t>
              </a:r>
              <a:r>
                <a:rPr lang="he-IL" sz="5400" dirty="0" err="1">
                  <a:solidFill>
                    <a:srgbClr val="181F52"/>
                  </a:solidFill>
                  <a:latin typeface="Arial"/>
                  <a:ea typeface="Arial"/>
                  <a:cs typeface="Arial"/>
                  <a:sym typeface="Arial"/>
                  <a:rtl/>
                </a:rPr>
                <a:t>עֻזָך</a:t>
              </a:r>
              <a:r>
                <a:rPr lang="he-IL" sz="5400" dirty="0">
                  <a:solidFill>
                    <a:srgbClr val="181F52"/>
                  </a:solidFill>
                  <a:latin typeface="Arial"/>
                  <a:ea typeface="Arial"/>
                  <a:cs typeface="Arial"/>
                  <a:sym typeface="Arial"/>
                  <a:rtl/>
                </a:rPr>
                <a:t>ְ</a:t>
              </a:r>
            </a:p>
            <a:p>
              <a:pPr algn="r">
                <a:lnSpc>
                  <a:spcPts val="6480"/>
                </a:lnSpc>
              </a:pPr>
              <a:r>
                <a:rPr lang="he-IL" sz="5400" dirty="0">
                  <a:solidFill>
                    <a:srgbClr val="181F52"/>
                  </a:solidFill>
                  <a:latin typeface="Arial"/>
                  <a:ea typeface="Arial"/>
                  <a:cs typeface="Arial"/>
                  <a:sym typeface="Arial"/>
                  <a:rtl/>
                </a:rPr>
                <a:t>אֵֶֽלֶה חָמְדָה לִבִי</a:t>
              </a:r>
            </a:p>
            <a:p>
              <a:pPr algn="r">
                <a:lnSpc>
                  <a:spcPts val="6480"/>
                </a:lnSpc>
              </a:pPr>
              <a:r>
                <a:rPr lang="he-IL" sz="5400" dirty="0">
                  <a:solidFill>
                    <a:srgbClr val="181F52"/>
                  </a:solidFill>
                  <a:latin typeface="Arial"/>
                  <a:ea typeface="Arial"/>
                  <a:cs typeface="Arial"/>
                  <a:sym typeface="Arial"/>
                  <a:rtl/>
                </a:rPr>
                <a:t>וְחֶּֽוסָה נָא וְאַל תִתְעַלָם׃</a:t>
              </a:r>
            </a:p>
            <a:p>
              <a:pPr algn="r">
                <a:lnSpc>
                  <a:spcPts val="6480"/>
                </a:lnSpc>
              </a:pPr>
              <a:endParaRPr lang="he-IL" sz="5400" dirty="0">
                <a:solidFill>
                  <a:srgbClr val="181F52"/>
                </a:solidFill>
                <a:latin typeface="Arial"/>
                <a:ea typeface="Arial"/>
                <a:cs typeface="Arial"/>
                <a:sym typeface="Arial"/>
                <a:rtl/>
              </a:endParaRPr>
            </a:p>
          </p:txBody>
        </p:sp>
      </p:grpSp>
      <p:grpSp>
        <p:nvGrpSpPr>
          <p:cNvPr id="5" name="Group 5"/>
          <p:cNvGrpSpPr/>
          <p:nvPr/>
        </p:nvGrpSpPr>
        <p:grpSpPr>
          <a:xfrm>
            <a:off x="1028700" y="3000706"/>
            <a:ext cx="9610539" cy="6281057"/>
            <a:chOff x="0" y="0"/>
            <a:chExt cx="12814052" cy="8374743"/>
          </a:xfrm>
        </p:grpSpPr>
        <p:sp>
          <p:nvSpPr>
            <p:cNvPr id="6" name="Freeform 6"/>
            <p:cNvSpPr/>
            <p:nvPr/>
          </p:nvSpPr>
          <p:spPr>
            <a:xfrm>
              <a:off x="0" y="0"/>
              <a:ext cx="12814053" cy="8374701"/>
            </a:xfrm>
            <a:custGeom>
              <a:avLst/>
              <a:gdLst/>
              <a:ahLst/>
              <a:cxnLst/>
              <a:rect l="l" t="t" r="r" b="b"/>
              <a:pathLst>
                <a:path w="12814053" h="8374701">
                  <a:moveTo>
                    <a:pt x="0" y="0"/>
                  </a:moveTo>
                  <a:lnTo>
                    <a:pt x="12814053" y="0"/>
                  </a:lnTo>
                  <a:lnTo>
                    <a:pt x="12814053" y="8374701"/>
                  </a:lnTo>
                  <a:lnTo>
                    <a:pt x="0" y="8374701"/>
                  </a:lnTo>
                  <a:close/>
                </a:path>
              </a:pathLst>
            </a:custGeom>
            <a:solidFill>
              <a:srgbClr val="FFFFFF"/>
            </a:solidFill>
          </p:spPr>
          <p:txBody>
            <a:bodyPr/>
            <a:lstStyle/>
            <a:p>
              <a:endParaRPr lang="en-US"/>
            </a:p>
          </p:txBody>
        </p:sp>
        <p:sp>
          <p:nvSpPr>
            <p:cNvPr id="7" name="TextBox 7"/>
            <p:cNvSpPr txBox="1"/>
            <p:nvPr/>
          </p:nvSpPr>
          <p:spPr>
            <a:xfrm>
              <a:off x="0" y="-323850"/>
              <a:ext cx="12814052" cy="8698593"/>
            </a:xfrm>
            <a:prstGeom prst="rect">
              <a:avLst/>
            </a:prstGeom>
          </p:spPr>
          <p:txBody>
            <a:bodyPr lIns="50800" tIns="50800" rIns="50800" bIns="50800" rtlCol="0" anchor="t"/>
            <a:lstStyle/>
            <a:p>
              <a:pPr algn="l">
                <a:lnSpc>
                  <a:spcPts val="8392"/>
                </a:lnSpc>
              </a:pPr>
              <a:r>
                <a:rPr lang="en-US" sz="5000" spc="46" dirty="0" err="1">
                  <a:solidFill>
                    <a:srgbClr val="181F52"/>
                  </a:solidFill>
                  <a:latin typeface="Arial"/>
                  <a:ea typeface="Arial"/>
                  <a:cs typeface="Arial"/>
                  <a:sym typeface="Arial"/>
                </a:rPr>
                <a:t>Vatik</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yehemu</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rachamecha</a:t>
              </a:r>
              <a:endParaRPr lang="en-US" sz="5000" spc="46" dirty="0">
                <a:solidFill>
                  <a:srgbClr val="181F52"/>
                </a:solidFill>
                <a:latin typeface="Arial"/>
                <a:ea typeface="Arial"/>
                <a:cs typeface="Arial"/>
                <a:sym typeface="Arial"/>
              </a:endParaRPr>
            </a:p>
            <a:p>
              <a:pPr algn="l">
                <a:lnSpc>
                  <a:spcPts val="8392"/>
                </a:lnSpc>
              </a:pPr>
              <a:r>
                <a:rPr lang="en-US" sz="5000" spc="46" dirty="0" err="1">
                  <a:solidFill>
                    <a:srgbClr val="181F52"/>
                  </a:solidFill>
                  <a:latin typeface="Arial"/>
                  <a:ea typeface="Arial"/>
                  <a:cs typeface="Arial"/>
                  <a:sym typeface="Arial"/>
                </a:rPr>
                <a:t>v’chus</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a:t>
              </a:r>
              <a:r>
                <a:rPr lang="en-US" sz="5000" spc="46" dirty="0">
                  <a:solidFill>
                    <a:srgbClr val="181F52"/>
                  </a:solidFill>
                  <a:latin typeface="Arial"/>
                  <a:ea typeface="Arial"/>
                  <a:cs typeface="Arial"/>
                  <a:sym typeface="Arial"/>
                </a:rPr>
                <a:t> al ben </a:t>
              </a:r>
              <a:r>
                <a:rPr lang="en-US" sz="5000" spc="46" dirty="0" err="1">
                  <a:solidFill>
                    <a:srgbClr val="181F52"/>
                  </a:solidFill>
                  <a:latin typeface="Arial"/>
                  <a:ea typeface="Arial"/>
                  <a:cs typeface="Arial"/>
                  <a:sym typeface="Arial"/>
                </a:rPr>
                <a:t>ahuvecha</a:t>
              </a:r>
              <a:endParaRPr lang="en-US" sz="5000" spc="46" dirty="0">
                <a:solidFill>
                  <a:srgbClr val="181F52"/>
                </a:solidFill>
                <a:latin typeface="Arial"/>
                <a:ea typeface="Arial"/>
                <a:cs typeface="Arial"/>
                <a:sym typeface="Arial"/>
              </a:endParaRPr>
            </a:p>
            <a:p>
              <a:pPr algn="l">
                <a:lnSpc>
                  <a:spcPts val="8392"/>
                </a:lnSpc>
              </a:pPr>
              <a:r>
                <a:rPr lang="en-US" sz="5000" spc="46" dirty="0">
                  <a:solidFill>
                    <a:srgbClr val="181F52"/>
                  </a:solidFill>
                  <a:latin typeface="Arial"/>
                  <a:ea typeface="Arial"/>
                  <a:cs typeface="Arial"/>
                  <a:sym typeface="Arial"/>
                </a:rPr>
                <a:t>ki </a:t>
              </a:r>
              <a:r>
                <a:rPr lang="en-US" sz="5000" spc="46" dirty="0" err="1">
                  <a:solidFill>
                    <a:srgbClr val="181F52"/>
                  </a:solidFill>
                  <a:latin typeface="Arial"/>
                  <a:ea typeface="Arial"/>
                  <a:cs typeface="Arial"/>
                  <a:sym typeface="Arial"/>
                </a:rPr>
                <a:t>zeh</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kama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nichsf</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nichsaf</a:t>
              </a:r>
              <a:endParaRPr lang="en-US" sz="5000" spc="46" dirty="0">
                <a:solidFill>
                  <a:srgbClr val="181F52"/>
                </a:solidFill>
                <a:latin typeface="Arial"/>
                <a:ea typeface="Arial"/>
                <a:cs typeface="Arial"/>
                <a:sym typeface="Arial"/>
              </a:endParaRPr>
            </a:p>
            <a:p>
              <a:pPr algn="l">
                <a:lnSpc>
                  <a:spcPts val="8392"/>
                </a:lnSpc>
              </a:pPr>
              <a:r>
                <a:rPr lang="en-US" sz="5000" spc="46" dirty="0" err="1">
                  <a:solidFill>
                    <a:srgbClr val="181F52"/>
                  </a:solidFill>
                  <a:latin typeface="Arial"/>
                  <a:ea typeface="Arial"/>
                  <a:cs typeface="Arial"/>
                  <a:sym typeface="Arial"/>
                </a:rPr>
                <a:t>lirot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b’tiferet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uzecha</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eyleh</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chamdo</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libi</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v’chuso</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v’al</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tit’alam</a:t>
              </a:r>
              <a:r>
                <a:rPr lang="en-US" sz="5000" spc="46" dirty="0">
                  <a:solidFill>
                    <a:srgbClr val="181F52"/>
                  </a:solidFill>
                  <a:latin typeface="Arial"/>
                  <a:ea typeface="Arial"/>
                  <a:cs typeface="Arial"/>
                  <a:sym typeface="Arial"/>
                </a:rPr>
                <a:t>.</a:t>
              </a:r>
            </a:p>
          </p:txBody>
        </p:sp>
      </p:grpSp>
      <p:sp>
        <p:nvSpPr>
          <p:cNvPr id="8" name="TextBox 8"/>
          <p:cNvSpPr txBox="1"/>
          <p:nvPr/>
        </p:nvSpPr>
        <p:spPr>
          <a:xfrm>
            <a:off x="2891790" y="819150"/>
            <a:ext cx="12504420" cy="1847850"/>
          </a:xfrm>
          <a:prstGeom prst="rect">
            <a:avLst/>
          </a:prstGeom>
        </p:spPr>
        <p:txBody>
          <a:bodyPr lIns="0" tIns="0" rIns="0" bIns="0" rtlCol="0" anchor="t">
            <a:spAutoFit/>
          </a:bodyPr>
          <a:lstStyle/>
          <a:p>
            <a:pPr algn="ctr">
              <a:lnSpc>
                <a:spcPts val="12960"/>
              </a:lnSpc>
            </a:pPr>
            <a:r>
              <a:rPr lang="en-US" sz="10800" b="1">
                <a:solidFill>
                  <a:srgbClr val="181F52"/>
                </a:solidFill>
                <a:latin typeface="Arial Bold"/>
                <a:ea typeface="Arial Bold"/>
                <a:cs typeface="Arial Bold"/>
                <a:sym typeface="Arial Bold"/>
              </a:rPr>
              <a:t>Yedid Nefesh</a:t>
            </a:r>
          </a:p>
        </p:txBody>
      </p:sp>
      <p:sp>
        <p:nvSpPr>
          <p:cNvPr id="9" name="Freeform 9"/>
          <p:cNvSpPr/>
          <p:nvPr/>
        </p:nvSpPr>
        <p:spPr>
          <a:xfrm>
            <a:off x="8338737" y="9099421"/>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07337" y="3222825"/>
            <a:ext cx="7551963" cy="5169408"/>
            <a:chOff x="0" y="0"/>
            <a:chExt cx="10069284" cy="6892544"/>
          </a:xfrm>
        </p:grpSpPr>
        <p:sp>
          <p:nvSpPr>
            <p:cNvPr id="3" name="Freeform 3"/>
            <p:cNvSpPr/>
            <p:nvPr/>
          </p:nvSpPr>
          <p:spPr>
            <a:xfrm>
              <a:off x="0" y="0"/>
              <a:ext cx="10069322" cy="6892503"/>
            </a:xfrm>
            <a:custGeom>
              <a:avLst/>
              <a:gdLst/>
              <a:ahLst/>
              <a:cxnLst/>
              <a:rect l="l" t="t" r="r" b="b"/>
              <a:pathLst>
                <a:path w="10069322" h="6892503">
                  <a:moveTo>
                    <a:pt x="0" y="0"/>
                  </a:moveTo>
                  <a:lnTo>
                    <a:pt x="10069322" y="0"/>
                  </a:lnTo>
                  <a:lnTo>
                    <a:pt x="10069322" y="6892503"/>
                  </a:lnTo>
                  <a:lnTo>
                    <a:pt x="0" y="6892503"/>
                  </a:lnTo>
                  <a:close/>
                </a:path>
              </a:pathLst>
            </a:custGeom>
            <a:solidFill>
              <a:srgbClr val="FFFFFF"/>
            </a:solidFill>
          </p:spPr>
          <p:txBody>
            <a:bodyPr/>
            <a:lstStyle/>
            <a:p>
              <a:endParaRPr lang="en-US"/>
            </a:p>
          </p:txBody>
        </p:sp>
        <p:sp>
          <p:nvSpPr>
            <p:cNvPr id="4" name="TextBox 4"/>
            <p:cNvSpPr txBox="1"/>
            <p:nvPr/>
          </p:nvSpPr>
          <p:spPr>
            <a:xfrm>
              <a:off x="0" y="-104775"/>
              <a:ext cx="10069284" cy="6997319"/>
            </a:xfrm>
            <a:prstGeom prst="rect">
              <a:avLst/>
            </a:prstGeom>
          </p:spPr>
          <p:txBody>
            <a:bodyPr lIns="50800" tIns="50800" rIns="50800" bIns="50800" rtlCol="0" anchor="t"/>
            <a:lstStyle/>
            <a:p>
              <a:pPr algn="r">
                <a:lnSpc>
                  <a:spcPts val="6480"/>
                </a:lnSpc>
              </a:pPr>
              <a:r>
                <a:rPr lang="he-IL" sz="5400" dirty="0">
                  <a:solidFill>
                    <a:srgbClr val="181F52"/>
                  </a:solidFill>
                  <a:latin typeface="Arial"/>
                  <a:ea typeface="Arial"/>
                  <a:cs typeface="Arial"/>
                  <a:sym typeface="Arial"/>
                  <a:rtl/>
                </a:rPr>
                <a:t>עָלַי הִגָלֵה נָא וּפְרשׂ, חָבִיב</a:t>
              </a:r>
            </a:p>
            <a:p>
              <a:pPr algn="r">
                <a:lnSpc>
                  <a:spcPts val="6480"/>
                </a:lnSpc>
              </a:pPr>
              <a:r>
                <a:rPr lang="he-IL" sz="5400" dirty="0">
                  <a:solidFill>
                    <a:srgbClr val="181F52"/>
                  </a:solidFill>
                  <a:latin typeface="Arial"/>
                  <a:ea typeface="Arial"/>
                  <a:cs typeface="Arial"/>
                  <a:sym typeface="Arial"/>
                  <a:rtl/>
                </a:rPr>
                <a:t>אֶת סֻכַת שְלומֶךְ</a:t>
              </a:r>
            </a:p>
            <a:p>
              <a:pPr algn="r">
                <a:lnSpc>
                  <a:spcPts val="6480"/>
                </a:lnSpc>
              </a:pPr>
              <a:r>
                <a:rPr lang="he-IL" sz="5400" dirty="0">
                  <a:solidFill>
                    <a:srgbClr val="181F52"/>
                  </a:solidFill>
                  <a:latin typeface="Arial"/>
                  <a:ea typeface="Arial"/>
                  <a:cs typeface="Arial"/>
                  <a:sym typeface="Arial"/>
                  <a:rtl/>
                </a:rPr>
                <a:t>תָּאִיר אֶרֶץ מִכְּבוֹדָךְ</a:t>
              </a:r>
            </a:p>
            <a:p>
              <a:pPr algn="r">
                <a:lnSpc>
                  <a:spcPts val="6480"/>
                </a:lnSpc>
              </a:pPr>
              <a:r>
                <a:rPr lang="he-IL" sz="5400" dirty="0">
                  <a:solidFill>
                    <a:srgbClr val="181F52"/>
                  </a:solidFill>
                  <a:latin typeface="Arial"/>
                  <a:ea typeface="Arial"/>
                  <a:cs typeface="Arial"/>
                  <a:sym typeface="Arial"/>
                  <a:rtl/>
                </a:rPr>
                <a:t>נָגִילָה וְנִשְׂמְחָה בָךְ</a:t>
              </a:r>
            </a:p>
            <a:p>
              <a:pPr algn="r">
                <a:lnSpc>
                  <a:spcPts val="6480"/>
                </a:lnSpc>
              </a:pPr>
              <a:r>
                <a:rPr lang="he-IL" sz="5400" dirty="0">
                  <a:solidFill>
                    <a:srgbClr val="181F52"/>
                  </a:solidFill>
                  <a:latin typeface="Arial"/>
                  <a:ea typeface="Arial"/>
                  <a:cs typeface="Arial"/>
                  <a:sym typeface="Arial"/>
                  <a:rtl/>
                </a:rPr>
                <a:t>מַהֵר אָהוּב, כִּי בָא מועֵד</a:t>
              </a:r>
            </a:p>
            <a:p>
              <a:pPr algn="r">
                <a:lnSpc>
                  <a:spcPts val="6480"/>
                </a:lnSpc>
              </a:pPr>
              <a:r>
                <a:rPr lang="he-IL" sz="5400" dirty="0">
                  <a:solidFill>
                    <a:srgbClr val="181F52"/>
                  </a:solidFill>
                  <a:latin typeface="Arial"/>
                  <a:ea typeface="Arial"/>
                  <a:cs typeface="Arial"/>
                  <a:sym typeface="Arial"/>
                  <a:rtl/>
                </a:rPr>
                <a:t>וְחָנֵנִי כִּימֵי עולָם</a:t>
              </a:r>
            </a:p>
          </p:txBody>
        </p:sp>
      </p:grpSp>
      <p:grpSp>
        <p:nvGrpSpPr>
          <p:cNvPr id="5" name="Group 5"/>
          <p:cNvGrpSpPr/>
          <p:nvPr/>
        </p:nvGrpSpPr>
        <p:grpSpPr>
          <a:xfrm>
            <a:off x="665803" y="2667000"/>
            <a:ext cx="10156835" cy="6281057"/>
            <a:chOff x="0" y="0"/>
            <a:chExt cx="13542446" cy="8374743"/>
          </a:xfrm>
        </p:grpSpPr>
        <p:sp>
          <p:nvSpPr>
            <p:cNvPr id="6" name="Freeform 6"/>
            <p:cNvSpPr/>
            <p:nvPr/>
          </p:nvSpPr>
          <p:spPr>
            <a:xfrm>
              <a:off x="0" y="0"/>
              <a:ext cx="13542361" cy="8374694"/>
            </a:xfrm>
            <a:custGeom>
              <a:avLst/>
              <a:gdLst/>
              <a:ahLst/>
              <a:cxnLst/>
              <a:rect l="l" t="t" r="r" b="b"/>
              <a:pathLst>
                <a:path w="13542361" h="8374694">
                  <a:moveTo>
                    <a:pt x="0" y="0"/>
                  </a:moveTo>
                  <a:lnTo>
                    <a:pt x="13542361" y="0"/>
                  </a:lnTo>
                  <a:lnTo>
                    <a:pt x="13542361" y="8374694"/>
                  </a:lnTo>
                  <a:lnTo>
                    <a:pt x="0" y="8374694"/>
                  </a:lnTo>
                  <a:close/>
                </a:path>
              </a:pathLst>
            </a:custGeom>
            <a:solidFill>
              <a:srgbClr val="FFFFFF"/>
            </a:solidFill>
          </p:spPr>
          <p:txBody>
            <a:bodyPr/>
            <a:lstStyle/>
            <a:p>
              <a:endParaRPr lang="en-US"/>
            </a:p>
          </p:txBody>
        </p:sp>
        <p:sp>
          <p:nvSpPr>
            <p:cNvPr id="7" name="TextBox 7"/>
            <p:cNvSpPr txBox="1"/>
            <p:nvPr/>
          </p:nvSpPr>
          <p:spPr>
            <a:xfrm>
              <a:off x="0" y="-323850"/>
              <a:ext cx="13542446" cy="8698593"/>
            </a:xfrm>
            <a:prstGeom prst="rect">
              <a:avLst/>
            </a:prstGeom>
          </p:spPr>
          <p:txBody>
            <a:bodyPr lIns="50800" tIns="50800" rIns="50800" bIns="50800" rtlCol="0" anchor="t"/>
            <a:lstStyle/>
            <a:p>
              <a:pPr algn="l">
                <a:lnSpc>
                  <a:spcPts val="8392"/>
                </a:lnSpc>
              </a:pPr>
              <a:r>
                <a:rPr lang="en-US" sz="5000" spc="46" dirty="0" err="1">
                  <a:solidFill>
                    <a:srgbClr val="181F52"/>
                  </a:solidFill>
                  <a:latin typeface="Arial"/>
                  <a:ea typeface="Arial"/>
                  <a:cs typeface="Arial"/>
                  <a:sym typeface="Arial"/>
                </a:rPr>
                <a:t>Higoley</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na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ufros</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chavivi</a:t>
              </a:r>
              <a:r>
                <a:rPr lang="en-US" sz="5000" spc="46" dirty="0">
                  <a:solidFill>
                    <a:srgbClr val="181F52"/>
                  </a:solidFill>
                  <a:latin typeface="Arial"/>
                  <a:ea typeface="Arial"/>
                  <a:cs typeface="Arial"/>
                  <a:sym typeface="Arial"/>
                </a:rPr>
                <a:t> alai</a:t>
              </a:r>
            </a:p>
            <a:p>
              <a:pPr algn="l">
                <a:lnSpc>
                  <a:spcPts val="8392"/>
                </a:lnSpc>
              </a:pPr>
              <a:r>
                <a:rPr lang="en-US" sz="5000" spc="46" dirty="0">
                  <a:solidFill>
                    <a:srgbClr val="181F52"/>
                  </a:solidFill>
                  <a:latin typeface="Arial"/>
                  <a:ea typeface="Arial"/>
                  <a:cs typeface="Arial"/>
                  <a:sym typeface="Arial"/>
                </a:rPr>
                <a:t>et </a:t>
              </a:r>
              <a:r>
                <a:rPr lang="en-US" sz="5000" spc="46" dirty="0" err="1">
                  <a:solidFill>
                    <a:srgbClr val="181F52"/>
                  </a:solidFill>
                  <a:latin typeface="Arial"/>
                  <a:ea typeface="Arial"/>
                  <a:cs typeface="Arial"/>
                  <a:sym typeface="Arial"/>
                </a:rPr>
                <a:t>sukat</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shelomech</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Tair</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eretz</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michvodecha</a:t>
              </a:r>
              <a:endParaRPr lang="en-US" sz="5000" spc="46" dirty="0">
                <a:solidFill>
                  <a:srgbClr val="181F52"/>
                </a:solidFill>
                <a:latin typeface="Arial"/>
                <a:ea typeface="Arial"/>
                <a:cs typeface="Arial"/>
                <a:sym typeface="Arial"/>
              </a:endParaRPr>
            </a:p>
            <a:p>
              <a:pPr algn="l">
                <a:lnSpc>
                  <a:spcPts val="8392"/>
                </a:lnSpc>
              </a:pPr>
              <a:r>
                <a:rPr lang="en-US" sz="5000" spc="46" dirty="0" err="1">
                  <a:solidFill>
                    <a:srgbClr val="181F52"/>
                  </a:solidFill>
                  <a:latin typeface="Arial"/>
                  <a:ea typeface="Arial"/>
                  <a:cs typeface="Arial"/>
                  <a:sym typeface="Arial"/>
                </a:rPr>
                <a:t>nagila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v’nism’cha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bach</a:t>
              </a:r>
              <a:r>
                <a:rPr lang="en-US" sz="5000" spc="46" dirty="0">
                  <a:solidFill>
                    <a:srgbClr val="181F52"/>
                  </a:solidFill>
                  <a:latin typeface="Arial"/>
                  <a:ea typeface="Arial"/>
                  <a:cs typeface="Arial"/>
                  <a:sym typeface="Arial"/>
                </a:rPr>
                <a:t>.</a:t>
              </a:r>
            </a:p>
            <a:p>
              <a:pPr algn="l">
                <a:lnSpc>
                  <a:spcPts val="8392"/>
                </a:lnSpc>
              </a:pPr>
              <a:r>
                <a:rPr lang="en-US" sz="5000" spc="46" dirty="0" err="1">
                  <a:solidFill>
                    <a:srgbClr val="181F52"/>
                  </a:solidFill>
                  <a:latin typeface="Arial"/>
                  <a:ea typeface="Arial"/>
                  <a:cs typeface="Arial"/>
                  <a:sym typeface="Arial"/>
                </a:rPr>
                <a:t>Maheyr</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ehov</a:t>
              </a:r>
              <a:r>
                <a:rPr lang="en-US" sz="5000" spc="46" dirty="0">
                  <a:solidFill>
                    <a:srgbClr val="181F52"/>
                  </a:solidFill>
                  <a:latin typeface="Arial"/>
                  <a:ea typeface="Arial"/>
                  <a:cs typeface="Arial"/>
                  <a:sym typeface="Arial"/>
                </a:rPr>
                <a:t> ki </a:t>
              </a:r>
              <a:r>
                <a:rPr lang="en-US" sz="5000" spc="46" dirty="0" err="1">
                  <a:solidFill>
                    <a:srgbClr val="181F52"/>
                  </a:solidFill>
                  <a:latin typeface="Arial"/>
                  <a:ea typeface="Arial"/>
                  <a:cs typeface="Arial"/>
                  <a:sym typeface="Arial"/>
                </a:rPr>
                <a:t>va</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mo</a:t>
              </a:r>
              <a:r>
                <a:rPr lang="en-US" sz="5000" spc="46" dirty="0">
                  <a:solidFill>
                    <a:srgbClr val="181F52"/>
                  </a:solidFill>
                  <a:latin typeface="Arial"/>
                  <a:ea typeface="Arial"/>
                  <a:cs typeface="Arial"/>
                  <a:sym typeface="Arial"/>
                </a:rPr>
                <a:t>-ed,</a:t>
              </a:r>
            </a:p>
            <a:p>
              <a:pPr algn="l">
                <a:lnSpc>
                  <a:spcPts val="8392"/>
                </a:lnSpc>
              </a:pPr>
              <a:r>
                <a:rPr lang="en-US" sz="5000" spc="46" dirty="0" err="1">
                  <a:solidFill>
                    <a:srgbClr val="181F52"/>
                  </a:solidFill>
                  <a:latin typeface="Arial"/>
                  <a:ea typeface="Arial"/>
                  <a:cs typeface="Arial"/>
                  <a:sym typeface="Arial"/>
                </a:rPr>
                <a:t>v’choneynu</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kimey</a:t>
              </a:r>
              <a:r>
                <a:rPr lang="en-US" sz="5000" spc="46" dirty="0">
                  <a:solidFill>
                    <a:srgbClr val="181F52"/>
                  </a:solidFill>
                  <a:latin typeface="Arial"/>
                  <a:ea typeface="Arial"/>
                  <a:cs typeface="Arial"/>
                  <a:sym typeface="Arial"/>
                </a:rPr>
                <a:t> </a:t>
              </a:r>
              <a:r>
                <a:rPr lang="en-US" sz="5000" spc="46" dirty="0" err="1">
                  <a:solidFill>
                    <a:srgbClr val="181F52"/>
                  </a:solidFill>
                  <a:latin typeface="Arial"/>
                  <a:ea typeface="Arial"/>
                  <a:cs typeface="Arial"/>
                  <a:sym typeface="Arial"/>
                </a:rPr>
                <a:t>olam</a:t>
              </a:r>
              <a:r>
                <a:rPr lang="en-US" sz="5000" spc="46" dirty="0">
                  <a:solidFill>
                    <a:srgbClr val="181F52"/>
                  </a:solidFill>
                  <a:latin typeface="Arial"/>
                  <a:ea typeface="Arial"/>
                  <a:cs typeface="Arial"/>
                  <a:sym typeface="Arial"/>
                </a:rPr>
                <a:t>.</a:t>
              </a:r>
            </a:p>
          </p:txBody>
        </p:sp>
      </p:grpSp>
      <p:sp>
        <p:nvSpPr>
          <p:cNvPr id="8" name="TextBox 8"/>
          <p:cNvSpPr txBox="1"/>
          <p:nvPr/>
        </p:nvSpPr>
        <p:spPr>
          <a:xfrm>
            <a:off x="2891790" y="819150"/>
            <a:ext cx="12504420" cy="1847850"/>
          </a:xfrm>
          <a:prstGeom prst="rect">
            <a:avLst/>
          </a:prstGeom>
        </p:spPr>
        <p:txBody>
          <a:bodyPr lIns="0" tIns="0" rIns="0" bIns="0" rtlCol="0" anchor="t">
            <a:spAutoFit/>
          </a:bodyPr>
          <a:lstStyle/>
          <a:p>
            <a:pPr algn="ctr">
              <a:lnSpc>
                <a:spcPts val="12960"/>
              </a:lnSpc>
            </a:pPr>
            <a:r>
              <a:rPr lang="en-US" sz="10800" b="1">
                <a:solidFill>
                  <a:srgbClr val="181F52"/>
                </a:solidFill>
                <a:latin typeface="Arial Bold"/>
                <a:ea typeface="Arial Bold"/>
                <a:cs typeface="Arial Bold"/>
                <a:sym typeface="Arial Bold"/>
              </a:rPr>
              <a:t>Yedid Nefesh</a:t>
            </a:r>
          </a:p>
        </p:txBody>
      </p:sp>
      <p:sp>
        <p:nvSpPr>
          <p:cNvPr id="9" name="Freeform 9"/>
          <p:cNvSpPr/>
          <p:nvPr/>
        </p:nvSpPr>
        <p:spPr>
          <a:xfrm>
            <a:off x="8338737" y="9099421"/>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00373" y="88137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79193" y="1696487"/>
            <a:ext cx="15729614" cy="5160645"/>
            <a:chOff x="0" y="0"/>
            <a:chExt cx="20972818" cy="6880860"/>
          </a:xfrm>
        </p:grpSpPr>
        <p:sp>
          <p:nvSpPr>
            <p:cNvPr id="3" name="Freeform 3"/>
            <p:cNvSpPr/>
            <p:nvPr/>
          </p:nvSpPr>
          <p:spPr>
            <a:xfrm>
              <a:off x="0" y="0"/>
              <a:ext cx="20972818" cy="6880860"/>
            </a:xfrm>
            <a:custGeom>
              <a:avLst/>
              <a:gdLst/>
              <a:ahLst/>
              <a:cxnLst/>
              <a:rect l="l" t="t" r="r" b="b"/>
              <a:pathLst>
                <a:path w="20972818" h="6880860">
                  <a:moveTo>
                    <a:pt x="0" y="0"/>
                  </a:moveTo>
                  <a:lnTo>
                    <a:pt x="20972818" y="0"/>
                  </a:lnTo>
                  <a:lnTo>
                    <a:pt x="20972818" y="6880860"/>
                  </a:lnTo>
                  <a:lnTo>
                    <a:pt x="0" y="6880860"/>
                  </a:lnTo>
                  <a:close/>
                </a:path>
              </a:pathLst>
            </a:custGeom>
            <a:solidFill>
              <a:srgbClr val="FFFFFF">
                <a:alpha val="74902"/>
              </a:srgbClr>
            </a:solidFill>
          </p:spPr>
          <p:txBody>
            <a:bodyPr/>
            <a:lstStyle/>
            <a:p>
              <a:endParaRPr lang="en-US"/>
            </a:p>
          </p:txBody>
        </p:sp>
        <p:sp>
          <p:nvSpPr>
            <p:cNvPr id="4" name="TextBox 4"/>
            <p:cNvSpPr txBox="1"/>
            <p:nvPr/>
          </p:nvSpPr>
          <p:spPr>
            <a:xfrm>
              <a:off x="0" y="19050"/>
              <a:ext cx="20972818" cy="6861810"/>
            </a:xfrm>
            <a:prstGeom prst="rect">
              <a:avLst/>
            </a:prstGeom>
          </p:spPr>
          <p:txBody>
            <a:bodyPr lIns="50800" tIns="50800" rIns="50800" bIns="50800" rtlCol="0" anchor="t"/>
            <a:lstStyle/>
            <a:p>
              <a:pPr algn="ctr">
                <a:lnSpc>
                  <a:spcPts val="7289"/>
                </a:lnSpc>
              </a:pPr>
              <a:r>
                <a:rPr lang="he-IL" sz="7500" dirty="0">
                  <a:solidFill>
                    <a:srgbClr val="181F52"/>
                  </a:solidFill>
                  <a:latin typeface="Arial"/>
                  <a:ea typeface="Arial"/>
                  <a:cs typeface="Arial"/>
                  <a:sym typeface="Arial"/>
                  <a:rtl/>
                </a:rPr>
                <a:t>שָׁמוֹר וְזָכוֹר בְּדִבּוּר אֶחָד</a:t>
              </a:r>
              <a:r>
                <a:rPr lang="en-US" sz="7500" dirty="0">
                  <a:solidFill>
                    <a:srgbClr val="181F52"/>
                  </a:solidFill>
                  <a:latin typeface="Arial"/>
                  <a:ea typeface="Arial"/>
                  <a:cs typeface="Arial"/>
                  <a:sym typeface="Arial"/>
                </a:rPr>
                <a:t> </a:t>
              </a:r>
            </a:p>
            <a:p>
              <a:pPr algn="ctr">
                <a:lnSpc>
                  <a:spcPts val="7289"/>
                </a:lnSpc>
              </a:pPr>
              <a:r>
                <a:rPr lang="he-IL" sz="7500" dirty="0">
                  <a:solidFill>
                    <a:srgbClr val="181F52"/>
                  </a:solidFill>
                  <a:latin typeface="Arial"/>
                  <a:ea typeface="Arial"/>
                  <a:cs typeface="Arial"/>
                  <a:sym typeface="Arial"/>
                  <a:rtl/>
                </a:rPr>
                <a:t>הִשְׁמִיעָנוּ אֵל </a:t>
              </a:r>
              <a:r>
                <a:rPr lang="he-IL" sz="7500" dirty="0" err="1">
                  <a:solidFill>
                    <a:srgbClr val="181F52"/>
                  </a:solidFill>
                  <a:latin typeface="Arial"/>
                  <a:ea typeface="Arial"/>
                  <a:cs typeface="Arial"/>
                  <a:sym typeface="Arial"/>
                  <a:rtl/>
                </a:rPr>
                <a:t>הַמְיֻחָד</a:t>
              </a:r>
              <a:endParaRPr lang="he-IL" sz="7500" dirty="0">
                <a:solidFill>
                  <a:srgbClr val="181F52"/>
                </a:solidFill>
                <a:latin typeface="Arial"/>
                <a:ea typeface="Arial"/>
                <a:cs typeface="Arial"/>
                <a:sym typeface="Arial"/>
                <a:rtl/>
              </a:endParaRPr>
            </a:p>
            <a:p>
              <a:pPr algn="ctr">
                <a:lnSpc>
                  <a:spcPts val="7289"/>
                </a:lnSpc>
              </a:pPr>
              <a:endParaRPr lang="he-IL" sz="7500" dirty="0">
                <a:solidFill>
                  <a:srgbClr val="181F52"/>
                </a:solidFill>
                <a:latin typeface="Arial"/>
                <a:ea typeface="Arial"/>
                <a:cs typeface="Arial"/>
                <a:sym typeface="Arial"/>
                <a:rtl/>
              </a:endParaRPr>
            </a:p>
            <a:p>
              <a:pPr algn="ctr">
                <a:lnSpc>
                  <a:spcPts val="7289"/>
                </a:lnSpc>
              </a:pPr>
              <a:r>
                <a:rPr lang="en-US" sz="7500" spc="70" dirty="0" err="1">
                  <a:solidFill>
                    <a:srgbClr val="181F52"/>
                  </a:solidFill>
                  <a:latin typeface="Arial"/>
                  <a:ea typeface="Arial"/>
                  <a:cs typeface="Arial"/>
                  <a:sym typeface="Arial"/>
                </a:rPr>
                <a:t>Shamor</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v'zachor</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b'deebur</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echad</a:t>
              </a:r>
              <a:endParaRPr lang="en-US" sz="7500" spc="70" dirty="0">
                <a:solidFill>
                  <a:srgbClr val="181F52"/>
                </a:solidFill>
                <a:latin typeface="Arial"/>
                <a:ea typeface="Arial"/>
                <a:cs typeface="Arial"/>
                <a:sym typeface="Arial"/>
              </a:endParaRPr>
            </a:p>
            <a:p>
              <a:pPr algn="ctr">
                <a:lnSpc>
                  <a:spcPts val="7289"/>
                </a:lnSpc>
              </a:pPr>
              <a:r>
                <a:rPr lang="en-US" sz="7500" spc="70" dirty="0" err="1">
                  <a:solidFill>
                    <a:srgbClr val="181F52"/>
                  </a:solidFill>
                  <a:latin typeface="Arial"/>
                  <a:ea typeface="Arial"/>
                  <a:cs typeface="Arial"/>
                  <a:sym typeface="Arial"/>
                </a:rPr>
                <a:t>heesh'meeyanu</a:t>
              </a:r>
              <a:r>
                <a:rPr lang="en-US" sz="7500" spc="70" dirty="0">
                  <a:solidFill>
                    <a:srgbClr val="181F52"/>
                  </a:solidFill>
                  <a:latin typeface="Arial"/>
                  <a:ea typeface="Arial"/>
                  <a:cs typeface="Arial"/>
                  <a:sym typeface="Arial"/>
                </a:rPr>
                <a:t> El </a:t>
              </a:r>
              <a:r>
                <a:rPr lang="en-US" sz="7500" spc="70" dirty="0" err="1">
                  <a:solidFill>
                    <a:srgbClr val="181F52"/>
                  </a:solidFill>
                  <a:latin typeface="Arial"/>
                  <a:ea typeface="Arial"/>
                  <a:cs typeface="Arial"/>
                  <a:sym typeface="Arial"/>
                </a:rPr>
                <a:t>Hamiyuchad</a:t>
              </a:r>
              <a:endParaRPr lang="en-US" sz="7500" spc="70" dirty="0">
                <a:solidFill>
                  <a:srgbClr val="181F52"/>
                </a:solidFill>
                <a:latin typeface="Arial"/>
                <a:ea typeface="Arial"/>
                <a:cs typeface="Arial"/>
                <a:sym typeface="Arial"/>
              </a:endParaRPr>
            </a:p>
          </p:txBody>
        </p:sp>
      </p:grpSp>
      <p:grpSp>
        <p:nvGrpSpPr>
          <p:cNvPr id="5" name="Group 5"/>
          <p:cNvGrpSpPr/>
          <p:nvPr/>
        </p:nvGrpSpPr>
        <p:grpSpPr>
          <a:xfrm>
            <a:off x="1028700" y="7876309"/>
            <a:ext cx="15980107" cy="2763982"/>
            <a:chOff x="0" y="0"/>
            <a:chExt cx="21306809" cy="3685310"/>
          </a:xfrm>
        </p:grpSpPr>
        <p:sp>
          <p:nvSpPr>
            <p:cNvPr id="6" name="Freeform 6" descr="Blue tissue paper"/>
            <p:cNvSpPr/>
            <p:nvPr/>
          </p:nvSpPr>
          <p:spPr>
            <a:xfrm>
              <a:off x="0" y="0"/>
              <a:ext cx="21306810" cy="3685286"/>
            </a:xfrm>
            <a:custGeom>
              <a:avLst/>
              <a:gdLst/>
              <a:ahLst/>
              <a:cxnLst/>
              <a:rect l="l" t="t" r="r" b="b"/>
              <a:pathLst>
                <a:path w="21306810" h="3685286">
                  <a:moveTo>
                    <a:pt x="0" y="0"/>
                  </a:moveTo>
                  <a:lnTo>
                    <a:pt x="21306810" y="0"/>
                  </a:lnTo>
                  <a:lnTo>
                    <a:pt x="21306810" y="3685286"/>
                  </a:lnTo>
                  <a:lnTo>
                    <a:pt x="0" y="3685286"/>
                  </a:lnTo>
                  <a:close/>
                </a:path>
              </a:pathLst>
            </a:custGeom>
            <a:solidFill>
              <a:srgbClr val="FFFFFF">
                <a:alpha val="74902"/>
              </a:srgbClr>
            </a:solidFill>
          </p:spPr>
          <p:txBody>
            <a:bodyPr/>
            <a:lstStyle/>
            <a:p>
              <a:endParaRPr lang="en-US" dirty="0"/>
            </a:p>
          </p:txBody>
        </p:sp>
        <p:sp>
          <p:nvSpPr>
            <p:cNvPr id="7" name="TextBox 7"/>
            <p:cNvSpPr txBox="1"/>
            <p:nvPr/>
          </p:nvSpPr>
          <p:spPr>
            <a:xfrm>
              <a:off x="0" y="-104775"/>
              <a:ext cx="21306809" cy="3790085"/>
            </a:xfrm>
            <a:prstGeom prst="rect">
              <a:avLst/>
            </a:prstGeom>
          </p:spPr>
          <p:txBody>
            <a:bodyPr lIns="50800" tIns="50800" rIns="50800" bIns="50800" rtlCol="0" anchor="t"/>
            <a:lstStyle/>
            <a:p>
              <a:pPr algn="ctr">
                <a:lnSpc>
                  <a:spcPts val="6000"/>
                </a:lnSpc>
              </a:pPr>
              <a:r>
                <a:rPr lang="en-US" sz="5000" dirty="0">
                  <a:solidFill>
                    <a:srgbClr val="181F52"/>
                  </a:solidFill>
                  <a:latin typeface="Arial"/>
                  <a:ea typeface="Arial"/>
                  <a:cs typeface="Arial"/>
                  <a:sym typeface="Arial"/>
                </a:rPr>
                <a:t>‘Observe’ and ‘Remember’, two words as One, whom God, the Unifier, caused us to Hear.</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41518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16180" y="1581234"/>
            <a:ext cx="14655640" cy="5324475"/>
          </a:xfrm>
          <a:prstGeom prst="rect">
            <a:avLst/>
          </a:prstGeom>
        </p:spPr>
        <p:txBody>
          <a:bodyPr lIns="0" tIns="0" rIns="0" bIns="0" rtlCol="0" anchor="t">
            <a:spAutoFit/>
          </a:bodyPr>
          <a:lstStyle/>
          <a:p>
            <a:pPr algn="ctr">
              <a:lnSpc>
                <a:spcPts val="8100"/>
              </a:lnSpc>
            </a:pPr>
            <a:r>
              <a:rPr lang="he-IL" sz="7500" dirty="0">
                <a:solidFill>
                  <a:srgbClr val="181F52"/>
                </a:solidFill>
                <a:latin typeface="Arial"/>
                <a:ea typeface="Arial"/>
                <a:cs typeface="Arial"/>
                <a:sym typeface="Arial"/>
                <a:rtl/>
              </a:rPr>
              <a:t>יְהֹוָה אֶחָד וּשְׁמוֹ אֶחָד</a:t>
            </a:r>
            <a:r>
              <a:rPr lang="en-US" sz="7500" dirty="0">
                <a:solidFill>
                  <a:srgbClr val="181F52"/>
                </a:solidFill>
                <a:latin typeface="Arial"/>
                <a:ea typeface="Arial"/>
                <a:cs typeface="Arial"/>
                <a:sym typeface="Arial"/>
              </a:rPr>
              <a:t> </a:t>
            </a:r>
          </a:p>
          <a:p>
            <a:pPr algn="ctr">
              <a:lnSpc>
                <a:spcPts val="8100"/>
              </a:lnSpc>
            </a:pPr>
            <a:r>
              <a:rPr lang="he-IL" sz="7500" dirty="0">
                <a:solidFill>
                  <a:srgbClr val="181F52"/>
                </a:solidFill>
                <a:latin typeface="Arial"/>
                <a:ea typeface="Arial"/>
                <a:cs typeface="Arial"/>
                <a:sym typeface="Arial"/>
                <a:rtl/>
              </a:rPr>
              <a:t>לְשֵׁם וּלְתִפְאֶרֶת </a:t>
            </a:r>
            <a:r>
              <a:rPr lang="he-IL" sz="7500" dirty="0" err="1">
                <a:solidFill>
                  <a:srgbClr val="181F52"/>
                </a:solidFill>
                <a:latin typeface="Arial"/>
                <a:ea typeface="Arial"/>
                <a:cs typeface="Arial"/>
                <a:sym typeface="Arial"/>
                <a:rtl/>
              </a:rPr>
              <a:t>וְלִתְהִלָּה</a:t>
            </a:r>
            <a:r>
              <a:rPr lang="en-US" sz="7500" dirty="0">
                <a:solidFill>
                  <a:srgbClr val="181F52"/>
                </a:solidFill>
                <a:latin typeface="Arial"/>
                <a:ea typeface="Arial"/>
                <a:cs typeface="Arial"/>
                <a:sym typeface="Arial"/>
              </a:rPr>
              <a:t>.</a:t>
            </a:r>
          </a:p>
          <a:p>
            <a:pPr algn="ctr">
              <a:lnSpc>
                <a:spcPts val="8100"/>
              </a:lnSpc>
            </a:pPr>
            <a:endParaRPr lang="en-US" sz="7500" dirty="0">
              <a:solidFill>
                <a:srgbClr val="181F52"/>
              </a:solidFill>
              <a:latin typeface="Arial"/>
              <a:ea typeface="Arial"/>
              <a:cs typeface="Arial"/>
              <a:sym typeface="Arial"/>
            </a:endParaRPr>
          </a:p>
          <a:p>
            <a:pPr algn="ctr">
              <a:lnSpc>
                <a:spcPts val="8100"/>
              </a:lnSpc>
            </a:pPr>
            <a:r>
              <a:rPr lang="en-US" sz="7500" spc="70" dirty="0">
                <a:solidFill>
                  <a:srgbClr val="181F52"/>
                </a:solidFill>
                <a:latin typeface="Arial"/>
                <a:ea typeface="Arial"/>
                <a:cs typeface="Arial"/>
                <a:sym typeface="Arial"/>
              </a:rPr>
              <a:t>YHVH </a:t>
            </a:r>
            <a:r>
              <a:rPr lang="en-US" sz="7500" spc="70" dirty="0" err="1">
                <a:solidFill>
                  <a:srgbClr val="181F52"/>
                </a:solidFill>
                <a:latin typeface="Arial"/>
                <a:ea typeface="Arial"/>
                <a:cs typeface="Arial"/>
                <a:sym typeface="Arial"/>
              </a:rPr>
              <a:t>echad</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ush'mo</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echad</a:t>
            </a:r>
            <a:r>
              <a:rPr lang="en-US" sz="7500" spc="70" dirty="0">
                <a:solidFill>
                  <a:srgbClr val="181F52"/>
                </a:solidFill>
                <a:latin typeface="Arial"/>
                <a:ea typeface="Arial"/>
                <a:cs typeface="Arial"/>
                <a:sym typeface="Arial"/>
              </a:rPr>
              <a:t>, </a:t>
            </a:r>
          </a:p>
          <a:p>
            <a:pPr algn="ctr">
              <a:lnSpc>
                <a:spcPts val="8100"/>
              </a:lnSpc>
            </a:pPr>
            <a:r>
              <a:rPr lang="en-US" sz="7500" spc="70" dirty="0" err="1">
                <a:solidFill>
                  <a:srgbClr val="181F52"/>
                </a:solidFill>
                <a:latin typeface="Arial"/>
                <a:ea typeface="Arial"/>
                <a:cs typeface="Arial"/>
                <a:sym typeface="Arial"/>
              </a:rPr>
              <a:t>l'shem</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ul'teeferet</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u'lee'tiheelah</a:t>
            </a:r>
            <a:r>
              <a:rPr lang="en-US" sz="7500" spc="70" dirty="0">
                <a:solidFill>
                  <a:srgbClr val="181F52"/>
                </a:solidFill>
                <a:latin typeface="Arial"/>
                <a:ea typeface="Arial"/>
                <a:cs typeface="Arial"/>
                <a:sym typeface="Arial"/>
              </a:rPr>
              <a:t>.</a:t>
            </a:r>
          </a:p>
        </p:txBody>
      </p:sp>
      <p:grpSp>
        <p:nvGrpSpPr>
          <p:cNvPr id="3" name="Group 3"/>
          <p:cNvGrpSpPr/>
          <p:nvPr/>
        </p:nvGrpSpPr>
        <p:grpSpPr>
          <a:xfrm>
            <a:off x="1073492" y="7829549"/>
            <a:ext cx="16141015" cy="2857502"/>
            <a:chOff x="0" y="0"/>
            <a:chExt cx="21521353" cy="3810002"/>
          </a:xfrm>
        </p:grpSpPr>
        <p:sp>
          <p:nvSpPr>
            <p:cNvPr id="4" name="Freeform 4" descr="Blue tissue paper"/>
            <p:cNvSpPr/>
            <p:nvPr/>
          </p:nvSpPr>
          <p:spPr>
            <a:xfrm>
              <a:off x="0" y="0"/>
              <a:ext cx="21521353" cy="3810000"/>
            </a:xfrm>
            <a:custGeom>
              <a:avLst/>
              <a:gdLst/>
              <a:ahLst/>
              <a:cxnLst/>
              <a:rect l="l" t="t" r="r" b="b"/>
              <a:pathLst>
                <a:path w="21521353" h="3810000">
                  <a:moveTo>
                    <a:pt x="0" y="0"/>
                  </a:moveTo>
                  <a:lnTo>
                    <a:pt x="21521353" y="0"/>
                  </a:lnTo>
                  <a:lnTo>
                    <a:pt x="21521353" y="3810000"/>
                  </a:lnTo>
                  <a:lnTo>
                    <a:pt x="0" y="3810000"/>
                  </a:lnTo>
                  <a:close/>
                </a:path>
              </a:pathLst>
            </a:custGeom>
            <a:solidFill>
              <a:srgbClr val="FFFFFF">
                <a:alpha val="74902"/>
              </a:srgbClr>
            </a:solidFill>
          </p:spPr>
          <p:txBody>
            <a:bodyPr/>
            <a:lstStyle/>
            <a:p>
              <a:endParaRPr lang="en-US"/>
            </a:p>
          </p:txBody>
        </p:sp>
        <p:sp>
          <p:nvSpPr>
            <p:cNvPr id="5" name="TextBox 5"/>
            <p:cNvSpPr txBox="1"/>
            <p:nvPr/>
          </p:nvSpPr>
          <p:spPr>
            <a:xfrm>
              <a:off x="0" y="-104775"/>
              <a:ext cx="21521353" cy="3914777"/>
            </a:xfrm>
            <a:prstGeom prst="rect">
              <a:avLst/>
            </a:prstGeom>
          </p:spPr>
          <p:txBody>
            <a:bodyPr lIns="50800" tIns="50800" rIns="50800" bIns="50800" rtlCol="0" anchor="t"/>
            <a:lstStyle/>
            <a:p>
              <a:pPr algn="ctr">
                <a:lnSpc>
                  <a:spcPts val="6000"/>
                </a:lnSpc>
              </a:pPr>
              <a:r>
                <a:rPr lang="en-US" sz="5000" dirty="0">
                  <a:solidFill>
                    <a:srgbClr val="181F52"/>
                  </a:solidFill>
                  <a:latin typeface="Arial"/>
                  <a:ea typeface="Arial"/>
                  <a:cs typeface="Arial"/>
                  <a:sym typeface="Arial"/>
                </a:rPr>
                <a:t>All is one in God to name, to empower with beauty, and to praise. We are all one in God’s grace.</a:t>
              </a:r>
            </a:p>
          </p:txBody>
        </p:sp>
      </p:grpSp>
      <p:sp>
        <p:nvSpPr>
          <p:cNvPr id="6" name="Freeform 6"/>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3000373" y="414231"/>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26659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07427"/>
            <a:ext cx="16751471" cy="5324475"/>
          </a:xfrm>
          <a:prstGeom prst="rect">
            <a:avLst/>
          </a:prstGeom>
        </p:spPr>
        <p:txBody>
          <a:bodyPr lIns="0" tIns="0" rIns="0" bIns="0" rtlCol="0" anchor="t">
            <a:spAutoFit/>
          </a:bodyPr>
          <a:lstStyle/>
          <a:p>
            <a:pPr algn="ctr">
              <a:lnSpc>
                <a:spcPts val="8100"/>
              </a:lnSpc>
            </a:pPr>
            <a:r>
              <a:rPr lang="he-IL" sz="7500" dirty="0">
                <a:solidFill>
                  <a:srgbClr val="181F52"/>
                </a:solidFill>
                <a:latin typeface="Arial"/>
                <a:ea typeface="Arial"/>
                <a:cs typeface="Arial"/>
                <a:sym typeface="Arial"/>
                <a:rtl/>
              </a:rPr>
              <a:t>לִקְרַאת שַׁבָּת לְכוּ וְנֵלְכָה</a:t>
            </a:r>
          </a:p>
          <a:p>
            <a:pPr algn="ctr">
              <a:lnSpc>
                <a:spcPts val="8100"/>
              </a:lnSpc>
            </a:pPr>
            <a:r>
              <a:rPr lang="he-IL" sz="7500" dirty="0">
                <a:solidFill>
                  <a:srgbClr val="181F52"/>
                </a:solidFill>
                <a:latin typeface="Arial"/>
                <a:ea typeface="Arial"/>
                <a:cs typeface="Arial"/>
                <a:sym typeface="Arial"/>
                <a:rtl/>
              </a:rPr>
              <a:t>כִּי הִיא מְקוֹר הַבְּרָכָה</a:t>
            </a:r>
            <a:r>
              <a:rPr lang="en-US" sz="7500" dirty="0">
                <a:solidFill>
                  <a:srgbClr val="181F52"/>
                </a:solidFill>
                <a:latin typeface="Arial"/>
                <a:ea typeface="Arial"/>
                <a:cs typeface="Arial"/>
                <a:sym typeface="Arial"/>
              </a:rPr>
              <a:t>.</a:t>
            </a:r>
            <a:r>
              <a:rPr lang="en-US" sz="7500" b="1" i="1" dirty="0">
                <a:solidFill>
                  <a:srgbClr val="181F52"/>
                </a:solidFill>
                <a:latin typeface="Arial Bold Italics"/>
                <a:ea typeface="Arial Bold Italics"/>
                <a:cs typeface="Arial Bold Italics"/>
                <a:sym typeface="Arial Bold Italics"/>
              </a:rPr>
              <a:t> </a:t>
            </a:r>
          </a:p>
          <a:p>
            <a:pPr algn="ctr">
              <a:lnSpc>
                <a:spcPts val="8100"/>
              </a:lnSpc>
            </a:pPr>
            <a:endParaRPr lang="en-US" sz="7500" b="1" i="1" dirty="0">
              <a:solidFill>
                <a:srgbClr val="181F52"/>
              </a:solidFill>
              <a:latin typeface="Arial Bold Italics"/>
              <a:ea typeface="Arial Bold Italics"/>
              <a:cs typeface="Arial Bold Italics"/>
              <a:sym typeface="Arial Bold Italics"/>
            </a:endParaRPr>
          </a:p>
          <a:p>
            <a:pPr algn="ctr">
              <a:lnSpc>
                <a:spcPts val="8100"/>
              </a:lnSpc>
            </a:pPr>
            <a:r>
              <a:rPr lang="en-US" sz="7500" spc="70" dirty="0" err="1">
                <a:solidFill>
                  <a:srgbClr val="181F52"/>
                </a:solidFill>
                <a:latin typeface="Arial"/>
                <a:ea typeface="Arial"/>
                <a:cs typeface="Arial"/>
                <a:sym typeface="Arial"/>
              </a:rPr>
              <a:t>Leekrat</a:t>
            </a:r>
            <a:r>
              <a:rPr lang="en-US" sz="7500" spc="70" dirty="0">
                <a:solidFill>
                  <a:srgbClr val="181F52"/>
                </a:solidFill>
                <a:latin typeface="Arial"/>
                <a:ea typeface="Arial"/>
                <a:cs typeface="Arial"/>
                <a:sym typeface="Arial"/>
              </a:rPr>
              <a:t> Shabbat </a:t>
            </a:r>
            <a:r>
              <a:rPr lang="en-US" sz="7500" spc="70" dirty="0" err="1">
                <a:solidFill>
                  <a:srgbClr val="181F52"/>
                </a:solidFill>
                <a:latin typeface="Arial"/>
                <a:ea typeface="Arial"/>
                <a:cs typeface="Arial"/>
                <a:sym typeface="Arial"/>
              </a:rPr>
              <a:t>lichu</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v'nailchah</a:t>
            </a:r>
            <a:endParaRPr lang="en-US" sz="7500" spc="70" dirty="0">
              <a:solidFill>
                <a:srgbClr val="181F52"/>
              </a:solidFill>
              <a:latin typeface="Arial"/>
              <a:ea typeface="Arial"/>
              <a:cs typeface="Arial"/>
              <a:sym typeface="Arial"/>
            </a:endParaRPr>
          </a:p>
          <a:p>
            <a:pPr algn="ctr">
              <a:lnSpc>
                <a:spcPts val="8100"/>
              </a:lnSpc>
            </a:pPr>
            <a:r>
              <a:rPr lang="en-US" sz="7500" spc="70" dirty="0" err="1">
                <a:solidFill>
                  <a:srgbClr val="181F52"/>
                </a:solidFill>
                <a:latin typeface="Arial"/>
                <a:ea typeface="Arial"/>
                <a:cs typeface="Arial"/>
                <a:sym typeface="Arial"/>
              </a:rPr>
              <a:t>kee</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hee</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m'kor</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habrachah</a:t>
            </a:r>
            <a:r>
              <a:rPr lang="en-US" sz="7500" spc="70" dirty="0">
                <a:solidFill>
                  <a:srgbClr val="181F52"/>
                </a:solidFill>
                <a:latin typeface="Arial"/>
                <a:ea typeface="Arial"/>
                <a:cs typeface="Arial"/>
                <a:sym typeface="Arial"/>
              </a:rPr>
              <a:t>.</a:t>
            </a:r>
          </a:p>
        </p:txBody>
      </p:sp>
      <p:grpSp>
        <p:nvGrpSpPr>
          <p:cNvPr id="3" name="Group 3"/>
          <p:cNvGrpSpPr/>
          <p:nvPr/>
        </p:nvGrpSpPr>
        <p:grpSpPr>
          <a:xfrm>
            <a:off x="3803735" y="7236191"/>
            <a:ext cx="11201400" cy="2536030"/>
            <a:chOff x="0" y="0"/>
            <a:chExt cx="14935200" cy="3381374"/>
          </a:xfrm>
        </p:grpSpPr>
        <p:sp>
          <p:nvSpPr>
            <p:cNvPr id="4" name="Freeform 4" descr="Blue tissue paper"/>
            <p:cNvSpPr/>
            <p:nvPr/>
          </p:nvSpPr>
          <p:spPr>
            <a:xfrm>
              <a:off x="0" y="0"/>
              <a:ext cx="14935200" cy="3381375"/>
            </a:xfrm>
            <a:custGeom>
              <a:avLst/>
              <a:gdLst/>
              <a:ahLst/>
              <a:cxnLst/>
              <a:rect l="l" t="t" r="r" b="b"/>
              <a:pathLst>
                <a:path w="14935200" h="3381375">
                  <a:moveTo>
                    <a:pt x="0" y="0"/>
                  </a:moveTo>
                  <a:lnTo>
                    <a:pt x="14935200" y="0"/>
                  </a:lnTo>
                  <a:lnTo>
                    <a:pt x="14935200" y="3381375"/>
                  </a:lnTo>
                  <a:lnTo>
                    <a:pt x="0" y="3381375"/>
                  </a:lnTo>
                  <a:close/>
                </a:path>
              </a:pathLst>
            </a:custGeom>
            <a:solidFill>
              <a:srgbClr val="FFFFFF">
                <a:alpha val="74902"/>
              </a:srgbClr>
            </a:solidFill>
          </p:spPr>
          <p:txBody>
            <a:bodyPr/>
            <a:lstStyle/>
            <a:p>
              <a:endParaRPr lang="en-US"/>
            </a:p>
          </p:txBody>
        </p:sp>
        <p:sp>
          <p:nvSpPr>
            <p:cNvPr id="5" name="TextBox 5"/>
            <p:cNvSpPr txBox="1"/>
            <p:nvPr/>
          </p:nvSpPr>
          <p:spPr>
            <a:xfrm>
              <a:off x="0" y="-104775"/>
              <a:ext cx="14935200" cy="3486149"/>
            </a:xfrm>
            <a:prstGeom prst="rect">
              <a:avLst/>
            </a:prstGeom>
          </p:spPr>
          <p:txBody>
            <a:bodyPr lIns="50800" tIns="50800" rIns="50800" bIns="50800" rtlCol="0" anchor="t"/>
            <a:lstStyle/>
            <a:p>
              <a:pPr algn="ctr">
                <a:lnSpc>
                  <a:spcPts val="6000"/>
                </a:lnSpc>
              </a:pPr>
              <a:r>
                <a:rPr lang="en-US" sz="5000" dirty="0">
                  <a:solidFill>
                    <a:srgbClr val="181F52"/>
                  </a:solidFill>
                  <a:latin typeface="Arial"/>
                  <a:ea typeface="Arial"/>
                  <a:cs typeface="Arial"/>
                  <a:sym typeface="Arial"/>
                </a:rPr>
                <a:t>Let us go and walk the path </a:t>
              </a:r>
            </a:p>
            <a:p>
              <a:pPr algn="ctr">
                <a:lnSpc>
                  <a:spcPts val="6000"/>
                </a:lnSpc>
              </a:pPr>
              <a:r>
                <a:rPr lang="en-US" sz="5000" dirty="0">
                  <a:solidFill>
                    <a:srgbClr val="181F52"/>
                  </a:solidFill>
                  <a:latin typeface="Arial"/>
                  <a:ea typeface="Arial"/>
                  <a:cs typeface="Arial"/>
                  <a:sym typeface="Arial"/>
                </a:rPr>
                <a:t>of Shabbat, for She is the endless</a:t>
              </a:r>
            </a:p>
            <a:p>
              <a:pPr algn="ctr">
                <a:lnSpc>
                  <a:spcPts val="6000"/>
                </a:lnSpc>
              </a:pPr>
              <a:r>
                <a:rPr lang="en-US" sz="5000" dirty="0">
                  <a:solidFill>
                    <a:srgbClr val="181F52"/>
                  </a:solidFill>
                  <a:latin typeface="Arial"/>
                  <a:ea typeface="Arial"/>
                  <a:cs typeface="Arial"/>
                  <a:sym typeface="Arial"/>
                </a:rPr>
                <a:t>source of blessing.</a:t>
              </a:r>
            </a:p>
          </p:txBody>
        </p:sp>
      </p:grpSp>
      <p:sp>
        <p:nvSpPr>
          <p:cNvPr id="6" name="TextBox 6"/>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7" name="Freeform 7"/>
          <p:cNvSpPr/>
          <p:nvPr/>
        </p:nvSpPr>
        <p:spPr>
          <a:xfrm>
            <a:off x="1028700" y="6831901"/>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6078" y="1941268"/>
            <a:ext cx="16663222" cy="4295775"/>
          </a:xfrm>
          <a:prstGeom prst="rect">
            <a:avLst/>
          </a:prstGeom>
        </p:spPr>
        <p:txBody>
          <a:bodyPr lIns="0" tIns="0" rIns="0" bIns="0" rtlCol="0" anchor="t">
            <a:spAutoFit/>
          </a:bodyPr>
          <a:lstStyle/>
          <a:p>
            <a:pPr algn="ctr">
              <a:lnSpc>
                <a:spcPts val="8100"/>
              </a:lnSpc>
            </a:pPr>
            <a:r>
              <a:rPr lang="he-IL" sz="7500" dirty="0">
                <a:solidFill>
                  <a:srgbClr val="181F52"/>
                </a:solidFill>
                <a:latin typeface="Arial"/>
                <a:ea typeface="Arial"/>
                <a:cs typeface="Arial"/>
                <a:sym typeface="Arial"/>
                <a:rtl/>
              </a:rPr>
              <a:t>מֵרֹאשׁ מִקֶּדֶם נְסוּכָה</a:t>
            </a:r>
          </a:p>
          <a:p>
            <a:pPr algn="ctr">
              <a:lnSpc>
                <a:spcPts val="8100"/>
              </a:lnSpc>
            </a:pPr>
            <a:r>
              <a:rPr lang="en-US" sz="7500" spc="70" dirty="0">
                <a:solidFill>
                  <a:srgbClr val="181F52"/>
                </a:solidFill>
                <a:latin typeface="Arial"/>
                <a:ea typeface="Arial"/>
                <a:cs typeface="Arial"/>
                <a:sym typeface="Arial"/>
              </a:rPr>
              <a:t> </a:t>
            </a:r>
            <a:r>
              <a:rPr lang="he-IL" sz="7500" spc="70" dirty="0">
                <a:solidFill>
                  <a:srgbClr val="181F52"/>
                </a:solidFill>
                <a:latin typeface="Arial"/>
                <a:ea typeface="Arial"/>
                <a:cs typeface="Arial"/>
                <a:sym typeface="Arial"/>
                <a:rtl/>
              </a:rPr>
              <a:t>סוֹף מַעֲשֶׂה בְּמַחֲשָׁבָה תְּחִלָּה</a:t>
            </a:r>
            <a:r>
              <a:rPr lang="en-US" sz="7500" spc="70" dirty="0">
                <a:solidFill>
                  <a:srgbClr val="181F52"/>
                </a:solidFill>
                <a:latin typeface="Arial"/>
                <a:ea typeface="Arial"/>
                <a:cs typeface="Arial"/>
                <a:sym typeface="Arial"/>
              </a:rPr>
              <a:t>.</a:t>
            </a:r>
          </a:p>
          <a:p>
            <a:pPr algn="ctr">
              <a:lnSpc>
                <a:spcPts val="8100"/>
              </a:lnSpc>
            </a:pPr>
            <a:r>
              <a:rPr lang="en-US" sz="7500" spc="70" dirty="0" err="1">
                <a:solidFill>
                  <a:srgbClr val="181F52"/>
                </a:solidFill>
                <a:latin typeface="Arial"/>
                <a:ea typeface="Arial"/>
                <a:cs typeface="Arial"/>
                <a:sym typeface="Arial"/>
              </a:rPr>
              <a:t>Mairosh</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mee'kedem</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ni'sucha</a:t>
            </a:r>
            <a:r>
              <a:rPr lang="en-US" sz="7500" spc="70" dirty="0">
                <a:solidFill>
                  <a:srgbClr val="181F52"/>
                </a:solidFill>
                <a:latin typeface="Arial"/>
                <a:ea typeface="Arial"/>
                <a:cs typeface="Arial"/>
                <a:sym typeface="Arial"/>
              </a:rPr>
              <a:t>, </a:t>
            </a:r>
          </a:p>
          <a:p>
            <a:pPr algn="ctr">
              <a:lnSpc>
                <a:spcPts val="8100"/>
              </a:lnSpc>
            </a:pPr>
            <a:r>
              <a:rPr lang="en-US" sz="7500" spc="70" dirty="0" err="1">
                <a:solidFill>
                  <a:srgbClr val="181F52"/>
                </a:solidFill>
                <a:latin typeface="Arial"/>
                <a:ea typeface="Arial"/>
                <a:cs typeface="Arial"/>
                <a:sym typeface="Arial"/>
              </a:rPr>
              <a:t>sof</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ma'aseh</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b'mach'shava</a:t>
            </a:r>
            <a:r>
              <a:rPr lang="en-US" sz="7500" spc="70" dirty="0">
                <a:solidFill>
                  <a:srgbClr val="181F52"/>
                </a:solidFill>
                <a:latin typeface="Arial"/>
                <a:ea typeface="Arial"/>
                <a:cs typeface="Arial"/>
                <a:sym typeface="Arial"/>
              </a:rPr>
              <a:t> </a:t>
            </a:r>
            <a:r>
              <a:rPr lang="en-US" sz="7500" spc="70" dirty="0" err="1">
                <a:solidFill>
                  <a:srgbClr val="181F52"/>
                </a:solidFill>
                <a:latin typeface="Arial"/>
                <a:ea typeface="Arial"/>
                <a:cs typeface="Arial"/>
                <a:sym typeface="Arial"/>
              </a:rPr>
              <a:t>ticheelah</a:t>
            </a:r>
            <a:r>
              <a:rPr lang="en-US" sz="7500" spc="70" dirty="0">
                <a:solidFill>
                  <a:srgbClr val="181F52"/>
                </a:solidFill>
                <a:latin typeface="Arial"/>
                <a:ea typeface="Arial"/>
                <a:cs typeface="Arial"/>
                <a:sym typeface="Arial"/>
              </a:rPr>
              <a:t>.</a:t>
            </a:r>
          </a:p>
        </p:txBody>
      </p:sp>
      <p:grpSp>
        <p:nvGrpSpPr>
          <p:cNvPr id="3" name="Group 3"/>
          <p:cNvGrpSpPr/>
          <p:nvPr/>
        </p:nvGrpSpPr>
        <p:grpSpPr>
          <a:xfrm>
            <a:off x="0" y="7242965"/>
            <a:ext cx="18288000" cy="2536030"/>
            <a:chOff x="0" y="0"/>
            <a:chExt cx="24384000" cy="3381374"/>
          </a:xfrm>
        </p:grpSpPr>
        <p:sp>
          <p:nvSpPr>
            <p:cNvPr id="4" name="Freeform 4" descr="Blue tissue paper"/>
            <p:cNvSpPr/>
            <p:nvPr/>
          </p:nvSpPr>
          <p:spPr>
            <a:xfrm>
              <a:off x="0" y="0"/>
              <a:ext cx="24384000" cy="3381375"/>
            </a:xfrm>
            <a:custGeom>
              <a:avLst/>
              <a:gdLst/>
              <a:ahLst/>
              <a:cxnLst/>
              <a:rect l="l" t="t" r="r" b="b"/>
              <a:pathLst>
                <a:path w="24384000" h="3381375">
                  <a:moveTo>
                    <a:pt x="0" y="0"/>
                  </a:moveTo>
                  <a:lnTo>
                    <a:pt x="24384000" y="0"/>
                  </a:lnTo>
                  <a:lnTo>
                    <a:pt x="24384000" y="3381375"/>
                  </a:lnTo>
                  <a:lnTo>
                    <a:pt x="0" y="3381375"/>
                  </a:lnTo>
                  <a:close/>
                </a:path>
              </a:pathLst>
            </a:custGeom>
            <a:solidFill>
              <a:srgbClr val="FFFFFF">
                <a:alpha val="74902"/>
              </a:srgbClr>
            </a:solidFill>
          </p:spPr>
          <p:txBody>
            <a:bodyPr/>
            <a:lstStyle/>
            <a:p>
              <a:endParaRPr lang="en-US"/>
            </a:p>
          </p:txBody>
        </p:sp>
        <p:sp>
          <p:nvSpPr>
            <p:cNvPr id="5" name="TextBox 5"/>
            <p:cNvSpPr txBox="1"/>
            <p:nvPr/>
          </p:nvSpPr>
          <p:spPr>
            <a:xfrm>
              <a:off x="0" y="-104775"/>
              <a:ext cx="24384000" cy="3486149"/>
            </a:xfrm>
            <a:prstGeom prst="rect">
              <a:avLst/>
            </a:prstGeom>
          </p:spPr>
          <p:txBody>
            <a:bodyPr lIns="50800" tIns="50800" rIns="50800" bIns="50800" rtlCol="0" anchor="t"/>
            <a:lstStyle/>
            <a:p>
              <a:pPr algn="ctr">
                <a:lnSpc>
                  <a:spcPts val="6000"/>
                </a:lnSpc>
              </a:pPr>
              <a:r>
                <a:rPr lang="en-US" sz="5000" dirty="0">
                  <a:solidFill>
                    <a:srgbClr val="181F52"/>
                  </a:solidFill>
                  <a:latin typeface="Arial"/>
                  <a:ea typeface="Arial"/>
                  <a:cs typeface="Arial"/>
                  <a:sym typeface="Arial"/>
                </a:rPr>
                <a:t>As ordained from the beginning</a:t>
              </a:r>
            </a:p>
            <a:p>
              <a:pPr algn="ctr">
                <a:lnSpc>
                  <a:spcPts val="6000"/>
                </a:lnSpc>
              </a:pPr>
              <a:r>
                <a:rPr lang="en-US" sz="5000" dirty="0">
                  <a:solidFill>
                    <a:srgbClr val="181F52"/>
                  </a:solidFill>
                  <a:latin typeface="Arial"/>
                  <a:ea typeface="Arial"/>
                  <a:cs typeface="Arial"/>
                  <a:sym typeface="Arial"/>
                </a:rPr>
                <a:t>to eternity.  Last to be created, yet first to be conceived.</a:t>
              </a:r>
            </a:p>
          </p:txBody>
        </p:sp>
      </p:grpSp>
      <p:sp>
        <p:nvSpPr>
          <p:cNvPr id="6" name="TextBox 6"/>
          <p:cNvSpPr txBox="1"/>
          <p:nvPr/>
        </p:nvSpPr>
        <p:spPr>
          <a:xfrm>
            <a:off x="3000373" y="498040"/>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7" name="Freeform 7"/>
          <p:cNvSpPr/>
          <p:nvPr/>
        </p:nvSpPr>
        <p:spPr>
          <a:xfrm>
            <a:off x="1028700" y="6598993"/>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26659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704975"/>
            <a:ext cx="18025050" cy="7553325"/>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מִקְדַּשׁ מֶלֶךְ עִיר מְלוּכָה,</a:t>
            </a:r>
          </a:p>
          <a:p>
            <a:pPr algn="ctr" rtl="1">
              <a:lnSpc>
                <a:spcPts val="10349"/>
              </a:lnSpc>
            </a:pPr>
            <a:r>
              <a:rPr lang="he-IL" sz="7500" dirty="0">
                <a:solidFill>
                  <a:srgbClr val="181F52"/>
                </a:solidFill>
                <a:latin typeface="Arial"/>
                <a:ea typeface="Arial"/>
                <a:cs typeface="Arial"/>
                <a:sym typeface="Arial"/>
                <a:rtl/>
              </a:rPr>
              <a:t>קֽוּמִי צְאִי מִתּוֹךְ הַהֲפֵכָה, </a:t>
            </a:r>
          </a:p>
          <a:p>
            <a:pPr algn="ctr" rtl="1">
              <a:lnSpc>
                <a:spcPts val="7589"/>
              </a:lnSpc>
            </a:pPr>
            <a:endParaRPr lang="he-IL" sz="7500" dirty="0">
              <a:solidFill>
                <a:srgbClr val="181F52"/>
              </a:solidFill>
              <a:latin typeface="Arial"/>
              <a:ea typeface="Arial"/>
              <a:cs typeface="Arial"/>
              <a:sym typeface="Arial"/>
              <a:rtl/>
            </a:endParaRPr>
          </a:p>
          <a:p>
            <a:pPr algn="ctr" rtl="1">
              <a:lnSpc>
                <a:spcPts val="10349"/>
              </a:lnSpc>
            </a:pPr>
            <a:r>
              <a:rPr lang="en-US" sz="7500" dirty="0">
                <a:solidFill>
                  <a:srgbClr val="181F52"/>
                </a:solidFill>
                <a:latin typeface="Arial"/>
                <a:ea typeface="Arial"/>
                <a:cs typeface="Arial"/>
                <a:sym typeface="Arial"/>
              </a:rPr>
              <a:t>Mikdash Melech </a:t>
            </a:r>
            <a:r>
              <a:rPr lang="en-US" sz="7500" dirty="0" err="1">
                <a:solidFill>
                  <a:srgbClr val="181F52"/>
                </a:solidFill>
                <a:latin typeface="Arial"/>
                <a:ea typeface="Arial"/>
                <a:cs typeface="Arial"/>
                <a:sym typeface="Arial"/>
              </a:rPr>
              <a:t>iyr</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mlucha</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kumiy</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tziy</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mitoch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hahafeicha</a:t>
            </a:r>
            <a:endParaRPr lang="en-US" sz="7500" dirty="0">
              <a:solidFill>
                <a:srgbClr val="181F52"/>
              </a:solidFill>
              <a:latin typeface="Arial"/>
              <a:ea typeface="Arial"/>
              <a:cs typeface="Arial"/>
              <a:sym typeface="Arial"/>
            </a:endParaRPr>
          </a:p>
          <a:p>
            <a:pPr algn="ctr" rtl="1">
              <a:lnSpc>
                <a:spcPts val="9000"/>
              </a:lnSpc>
            </a:pPr>
            <a:endParaRPr lang="en-US" sz="7500" dirty="0">
              <a:solidFill>
                <a:srgbClr val="181F52"/>
              </a:solidFill>
              <a:latin typeface="Arial"/>
              <a:ea typeface="Arial"/>
              <a:cs typeface="Arial"/>
              <a:sym typeface="Arial"/>
            </a:endParaRP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8505120"/>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839" y="1328575"/>
            <a:ext cx="17703161" cy="6576822"/>
          </a:xfrm>
          <a:prstGeom prst="rect">
            <a:avLst/>
          </a:prstGeom>
        </p:spPr>
        <p:txBody>
          <a:bodyPr lIns="0" tIns="0" rIns="0" bIns="0" rtlCol="0" anchor="t">
            <a:spAutoFit/>
          </a:bodyPr>
          <a:lstStyle/>
          <a:p>
            <a:pPr algn="ctr" rtl="1">
              <a:lnSpc>
                <a:spcPts val="13661"/>
              </a:lnSpc>
            </a:pPr>
            <a:r>
              <a:rPr lang="he-IL" sz="9900" dirty="0">
                <a:solidFill>
                  <a:srgbClr val="181F52"/>
                </a:solidFill>
                <a:latin typeface="Arial"/>
                <a:ea typeface="Arial"/>
                <a:cs typeface="Arial"/>
                <a:sym typeface="Arial"/>
                <a:rtl/>
              </a:rPr>
              <a:t>רַב לָךְ שֶׁבֶת בְּעֵמֶק הַבָּכָא,</a:t>
            </a:r>
          </a:p>
          <a:p>
            <a:pPr algn="ctr" rtl="1">
              <a:lnSpc>
                <a:spcPts val="13661"/>
              </a:lnSpc>
            </a:pPr>
            <a:r>
              <a:rPr lang="he-IL" sz="9900" dirty="0">
                <a:solidFill>
                  <a:srgbClr val="181F52"/>
                </a:solidFill>
                <a:latin typeface="Arial"/>
                <a:ea typeface="Arial"/>
                <a:cs typeface="Arial"/>
                <a:sym typeface="Arial"/>
                <a:rtl/>
              </a:rPr>
              <a:t>וְהוּא יַחֲמוֹל עָלַיִךְ חֶמְלָה. </a:t>
            </a:r>
          </a:p>
          <a:p>
            <a:pPr algn="ctr" rtl="1">
              <a:lnSpc>
                <a:spcPts val="3449"/>
              </a:lnSpc>
            </a:pPr>
            <a:endParaRPr lang="he-IL" sz="9900" dirty="0">
              <a:solidFill>
                <a:srgbClr val="181F52"/>
              </a:solidFill>
              <a:latin typeface="Arial"/>
              <a:ea typeface="Arial"/>
              <a:cs typeface="Arial"/>
              <a:sym typeface="Arial"/>
              <a:rtl/>
            </a:endParaRPr>
          </a:p>
          <a:p>
            <a:pPr algn="ctr" rtl="1">
              <a:lnSpc>
                <a:spcPts val="9935"/>
              </a:lnSpc>
            </a:pPr>
            <a:r>
              <a:rPr lang="en-US" sz="7200" dirty="0">
                <a:solidFill>
                  <a:srgbClr val="181F52"/>
                </a:solidFill>
                <a:latin typeface="Arial"/>
                <a:ea typeface="Arial"/>
                <a:cs typeface="Arial"/>
                <a:sym typeface="Arial"/>
              </a:rPr>
              <a:t>Rav </a:t>
            </a:r>
            <a:r>
              <a:rPr lang="en-US" sz="7200" dirty="0" err="1">
                <a:solidFill>
                  <a:srgbClr val="181F52"/>
                </a:solidFill>
                <a:latin typeface="Arial"/>
                <a:ea typeface="Arial"/>
                <a:cs typeface="Arial"/>
                <a:sym typeface="Arial"/>
              </a:rPr>
              <a:t>lach</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shevet</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beimek</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habachavhua</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yachamol</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alayich</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chemla</a:t>
            </a:r>
            <a:r>
              <a:rPr lang="ar-EG" sz="7200" dirty="0">
                <a:solidFill>
                  <a:srgbClr val="181F52"/>
                </a:solidFill>
                <a:latin typeface="Arial"/>
                <a:ea typeface="Arial"/>
                <a:cs typeface="Arial"/>
                <a:sym typeface="Arial"/>
                <a:rtl/>
              </a:rPr>
              <a:t> </a:t>
            </a: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8505120"/>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59" y="424445"/>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43288" y="1743577"/>
            <a:ext cx="14601425" cy="6324600"/>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הִתְנַעֲרִי מֵעָפָר קֽוּמִי,</a:t>
            </a:r>
          </a:p>
          <a:p>
            <a:pPr algn="ctr" rtl="1">
              <a:lnSpc>
                <a:spcPts val="10349"/>
              </a:lnSpc>
            </a:pPr>
            <a:r>
              <a:rPr lang="he-IL" sz="7500" dirty="0">
                <a:solidFill>
                  <a:srgbClr val="181F52"/>
                </a:solidFill>
                <a:latin typeface="Arial"/>
                <a:ea typeface="Arial"/>
                <a:cs typeface="Arial"/>
                <a:sym typeface="Arial"/>
                <a:rtl/>
              </a:rPr>
              <a:t>לִבְשִׁי בִּגְדֵי תִפְאַרְתֵּךְ עַמִּי,</a:t>
            </a:r>
          </a:p>
          <a:p>
            <a:pPr algn="ctr" rtl="1">
              <a:lnSpc>
                <a:spcPts val="7589"/>
              </a:lnSpc>
            </a:pPr>
            <a:endParaRPr lang="he-IL" sz="7500" dirty="0">
              <a:solidFill>
                <a:srgbClr val="181F52"/>
              </a:solidFill>
              <a:latin typeface="Arial"/>
              <a:ea typeface="Arial"/>
              <a:cs typeface="Arial"/>
              <a:sym typeface="Arial"/>
              <a:rtl/>
            </a:endParaRPr>
          </a:p>
          <a:p>
            <a:pPr algn="ctr" rtl="1">
              <a:lnSpc>
                <a:spcPts val="10349"/>
              </a:lnSpc>
            </a:pPr>
            <a:r>
              <a:rPr lang="en-US" sz="7500" dirty="0" err="1">
                <a:solidFill>
                  <a:srgbClr val="181F52"/>
                </a:solidFill>
                <a:latin typeface="Arial"/>
                <a:ea typeface="Arial"/>
                <a:cs typeface="Arial"/>
                <a:sym typeface="Arial"/>
              </a:rPr>
              <a:t>Hitna'ariy</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meiafar</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kumi</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Livshi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bigdei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tifarteich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ami</a:t>
            </a:r>
            <a:endParaRPr lang="en-US" sz="7500" dirty="0">
              <a:solidFill>
                <a:srgbClr val="181F52"/>
              </a:solidFill>
              <a:latin typeface="Arial"/>
              <a:ea typeface="Arial"/>
              <a:cs typeface="Arial"/>
              <a:sym typeface="Arial"/>
            </a:endParaRP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8068177"/>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376553"/>
            <a:ext cx="15736389" cy="7881747"/>
          </a:xfrm>
          <a:prstGeom prst="rect">
            <a:avLst/>
          </a:prstGeom>
        </p:spPr>
        <p:txBody>
          <a:bodyPr lIns="0" tIns="0" rIns="0" bIns="0" rtlCol="0" anchor="t">
            <a:spAutoFit/>
          </a:bodyPr>
          <a:lstStyle/>
          <a:p>
            <a:pPr algn="ctr" rtl="1">
              <a:lnSpc>
                <a:spcPts val="13661"/>
              </a:lnSpc>
            </a:pPr>
            <a:r>
              <a:rPr lang="he-IL" sz="9900" dirty="0">
                <a:solidFill>
                  <a:srgbClr val="181F52"/>
                </a:solidFill>
                <a:latin typeface="Arial"/>
                <a:ea typeface="Arial"/>
                <a:cs typeface="Arial"/>
                <a:sym typeface="Arial"/>
                <a:rtl/>
              </a:rPr>
              <a:t>עַל יַד בֶּן יִשַׁי בֵּית הַלַּחְמִי, </a:t>
            </a:r>
          </a:p>
          <a:p>
            <a:pPr algn="ctr" rtl="1">
              <a:lnSpc>
                <a:spcPts val="13661"/>
              </a:lnSpc>
            </a:pPr>
            <a:r>
              <a:rPr lang="he-IL" sz="9900" dirty="0">
                <a:solidFill>
                  <a:srgbClr val="181F52"/>
                </a:solidFill>
                <a:latin typeface="Arial"/>
                <a:ea typeface="Arial"/>
                <a:cs typeface="Arial"/>
                <a:sym typeface="Arial"/>
                <a:rtl/>
              </a:rPr>
              <a:t>קָרְבָה אֶל נַפְשִׁי גְאָלָהּ.</a:t>
            </a:r>
          </a:p>
          <a:p>
            <a:pPr algn="ctr" rtl="1">
              <a:lnSpc>
                <a:spcPts val="13661"/>
              </a:lnSpc>
            </a:pPr>
            <a:endParaRPr lang="he-IL" sz="9900" dirty="0">
              <a:solidFill>
                <a:srgbClr val="181F52"/>
              </a:solidFill>
              <a:latin typeface="Arial"/>
              <a:ea typeface="Arial"/>
              <a:cs typeface="Arial"/>
              <a:sym typeface="Arial"/>
              <a:rtl/>
            </a:endParaRPr>
          </a:p>
          <a:p>
            <a:pPr algn="ctr" rtl="1">
              <a:lnSpc>
                <a:spcPts val="9935"/>
              </a:lnSpc>
            </a:pPr>
            <a:r>
              <a:rPr lang="en-US" sz="7200" dirty="0">
                <a:solidFill>
                  <a:srgbClr val="181F52"/>
                </a:solidFill>
                <a:latin typeface="Arial"/>
                <a:ea typeface="Arial"/>
                <a:cs typeface="Arial"/>
                <a:sym typeface="Arial"/>
              </a:rPr>
              <a:t>Al yad ben Yishai </a:t>
            </a:r>
            <a:r>
              <a:rPr lang="en-US" sz="7200" dirty="0" err="1">
                <a:solidFill>
                  <a:srgbClr val="181F52"/>
                </a:solidFill>
                <a:latin typeface="Arial"/>
                <a:ea typeface="Arial"/>
                <a:cs typeface="Arial"/>
                <a:sym typeface="Arial"/>
              </a:rPr>
              <a:t>beit</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haLachmi</a:t>
            </a:r>
            <a:r>
              <a:rPr lang="ar-EG" sz="7200" dirty="0">
                <a:solidFill>
                  <a:srgbClr val="181F52"/>
                </a:solidFill>
                <a:latin typeface="Arial"/>
                <a:ea typeface="Arial"/>
                <a:cs typeface="Arial"/>
                <a:sym typeface="Arial"/>
                <a:rtl/>
              </a:rPr>
              <a:t>  </a:t>
            </a:r>
          </a:p>
          <a:p>
            <a:pPr algn="ctr" rtl="1">
              <a:lnSpc>
                <a:spcPts val="9935"/>
              </a:lnSpc>
            </a:pPr>
            <a:r>
              <a:rPr lang="en-US" sz="7200" dirty="0" err="1">
                <a:solidFill>
                  <a:srgbClr val="181F52"/>
                </a:solidFill>
                <a:latin typeface="Arial"/>
                <a:ea typeface="Arial"/>
                <a:cs typeface="Arial"/>
                <a:sym typeface="Arial"/>
              </a:rPr>
              <a:t>Karva</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el</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Nafshi</a:t>
            </a:r>
            <a:r>
              <a:rPr lang="en-US" sz="7200" dirty="0">
                <a:solidFill>
                  <a:srgbClr val="181F52"/>
                </a:solidFill>
                <a:latin typeface="Arial"/>
                <a:ea typeface="Arial"/>
                <a:cs typeface="Arial"/>
                <a:sym typeface="Arial"/>
              </a:rPr>
              <a:t> </a:t>
            </a:r>
            <a:r>
              <a:rPr lang="en-US" sz="7200" dirty="0" err="1">
                <a:solidFill>
                  <a:srgbClr val="181F52"/>
                </a:solidFill>
                <a:latin typeface="Arial"/>
                <a:ea typeface="Arial"/>
                <a:cs typeface="Arial"/>
                <a:sym typeface="Arial"/>
              </a:rPr>
              <a:t>g'ala</a:t>
            </a:r>
            <a:endParaRPr lang="en-US" sz="7200" dirty="0">
              <a:solidFill>
                <a:srgbClr val="181F52"/>
              </a:solidFill>
              <a:latin typeface="Arial"/>
              <a:ea typeface="Arial"/>
              <a:cs typeface="Arial"/>
              <a:sym typeface="Arial"/>
            </a:endParaRPr>
          </a:p>
        </p:txBody>
      </p:sp>
      <p:sp>
        <p:nvSpPr>
          <p:cNvPr id="3" name="TextBox 3"/>
          <p:cNvSpPr txBox="1"/>
          <p:nvPr/>
        </p:nvSpPr>
        <p:spPr>
          <a:xfrm>
            <a:off x="3000372" y="454723"/>
            <a:ext cx="12287255" cy="1147953"/>
          </a:xfrm>
          <a:prstGeom prst="rect">
            <a:avLst/>
          </a:prstGeom>
        </p:spPr>
        <p:txBody>
          <a:bodyPr lIns="0" tIns="0" rIns="0" bIns="0" rtlCol="0" anchor="t">
            <a:spAutoFit/>
          </a:bodyPr>
          <a:lstStyle/>
          <a:p>
            <a:pPr algn="ctr">
              <a:lnSpc>
                <a:spcPts val="7776"/>
              </a:lnSpc>
            </a:pPr>
            <a:r>
              <a:rPr lang="en-US" sz="7200" b="1" spc="-43" dirty="0" err="1">
                <a:solidFill>
                  <a:srgbClr val="181F52"/>
                </a:solidFill>
                <a:latin typeface="Arial Bold"/>
                <a:ea typeface="Arial Bold"/>
                <a:cs typeface="Arial Bold"/>
                <a:sym typeface="Arial Bold"/>
              </a:rPr>
              <a:t>L’chah</a:t>
            </a:r>
            <a:r>
              <a:rPr lang="en-US" sz="7200" b="1" spc="-43" dirty="0">
                <a:solidFill>
                  <a:srgbClr val="181F52"/>
                </a:solidFill>
                <a:latin typeface="Arial Bold"/>
                <a:ea typeface="Arial Bold"/>
                <a:cs typeface="Arial Bold"/>
                <a:sym typeface="Arial Bold"/>
              </a:rPr>
              <a:t> </a:t>
            </a:r>
            <a:r>
              <a:rPr lang="en-US" sz="7200" b="1" spc="-43" dirty="0" err="1">
                <a:solidFill>
                  <a:srgbClr val="181F52"/>
                </a:solidFill>
                <a:latin typeface="Arial Bold"/>
                <a:ea typeface="Arial Bold"/>
                <a:cs typeface="Arial Bold"/>
                <a:sym typeface="Arial Bold"/>
              </a:rPr>
              <a:t>Dodee</a:t>
            </a:r>
            <a:endParaRPr lang="en-US" sz="7200" b="1" spc="-43" dirty="0">
              <a:solidFill>
                <a:srgbClr val="181F52"/>
              </a:solidFill>
              <a:latin typeface="Arial Bold"/>
              <a:ea typeface="Arial Bold"/>
              <a:cs typeface="Arial Bold"/>
              <a:sym typeface="Arial Bold"/>
            </a:endParaRPr>
          </a:p>
        </p:txBody>
      </p:sp>
      <p:sp>
        <p:nvSpPr>
          <p:cNvPr id="4" name="Freeform 4"/>
          <p:cNvSpPr/>
          <p:nvPr/>
        </p:nvSpPr>
        <p:spPr>
          <a:xfrm>
            <a:off x="1028700" y="5831383"/>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59" y="424445"/>
            <a:ext cx="12287255" cy="1147953"/>
          </a:xfrm>
          <a:prstGeom prst="rect">
            <a:avLst/>
          </a:prstGeom>
        </p:spPr>
        <p:txBody>
          <a:bodyPr lIns="0" tIns="0" rIns="0" bIns="0" rtlCol="0" anchor="t">
            <a:spAutoFit/>
          </a:bodyPr>
          <a:lstStyle/>
          <a:p>
            <a:pPr algn="ctr">
              <a:lnSpc>
                <a:spcPts val="7776"/>
              </a:lnSpc>
            </a:pPr>
            <a:r>
              <a:rPr lang="en-US" sz="7200" b="1" spc="-43" dirty="0" err="1">
                <a:solidFill>
                  <a:srgbClr val="181F52"/>
                </a:solidFill>
                <a:latin typeface="Arial Bold"/>
                <a:ea typeface="Arial Bold"/>
                <a:cs typeface="Arial Bold"/>
                <a:sym typeface="Arial Bold"/>
              </a:rPr>
              <a:t>L’chah</a:t>
            </a:r>
            <a:r>
              <a:rPr lang="en-US" sz="7200" b="1" spc="-43" dirty="0">
                <a:solidFill>
                  <a:srgbClr val="181F52"/>
                </a:solidFill>
                <a:latin typeface="Arial Bold"/>
                <a:ea typeface="Arial Bold"/>
                <a:cs typeface="Arial Bold"/>
                <a:sym typeface="Arial Bold"/>
              </a:rPr>
              <a:t> </a:t>
            </a:r>
            <a:r>
              <a:rPr lang="en-US" sz="7200" b="1" spc="-43" dirty="0" err="1">
                <a:solidFill>
                  <a:srgbClr val="181F52"/>
                </a:solidFill>
                <a:latin typeface="Arial Bold"/>
                <a:ea typeface="Arial Bold"/>
                <a:cs typeface="Arial Bold"/>
                <a:sym typeface="Arial Bold"/>
              </a:rPr>
              <a:t>Dodee</a:t>
            </a:r>
            <a:endParaRPr lang="en-US" sz="7200" b="1" spc="-43" dirty="0">
              <a:solidFill>
                <a:srgbClr val="181F52"/>
              </a:solidFill>
              <a:latin typeface="Arial Bold"/>
              <a:ea typeface="Arial Bold"/>
              <a:cs typeface="Arial Bold"/>
              <a:sym typeface="Arial Bold"/>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54623"/>
            <a:ext cx="15137200" cy="6677025"/>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הִתְעוֹרְרִי הִתְעוֹרְרִי, </a:t>
            </a:r>
          </a:p>
          <a:p>
            <a:pPr algn="ctr" rtl="1">
              <a:lnSpc>
                <a:spcPts val="10349"/>
              </a:lnSpc>
            </a:pPr>
            <a:r>
              <a:rPr lang="he-IL" sz="7500" dirty="0">
                <a:solidFill>
                  <a:srgbClr val="181F52"/>
                </a:solidFill>
                <a:latin typeface="Arial"/>
                <a:ea typeface="Arial"/>
                <a:cs typeface="Arial"/>
                <a:sym typeface="Arial"/>
                <a:rtl/>
              </a:rPr>
              <a:t>כִּי בָא אוֹרֵךְ קֽוּמִי אֽוֹרִי, </a:t>
            </a:r>
          </a:p>
          <a:p>
            <a:pPr algn="ctr" rtl="1">
              <a:lnSpc>
                <a:spcPts val="10349"/>
              </a:lnSpc>
            </a:pPr>
            <a:endParaRPr lang="he-IL" sz="7500" dirty="0">
              <a:solidFill>
                <a:srgbClr val="181F52"/>
              </a:solidFill>
              <a:latin typeface="Arial"/>
              <a:ea typeface="Arial"/>
              <a:cs typeface="Arial"/>
              <a:sym typeface="Arial"/>
              <a:rtl/>
            </a:endParaRPr>
          </a:p>
          <a:p>
            <a:pPr algn="ctr" rtl="1">
              <a:lnSpc>
                <a:spcPts val="10349"/>
              </a:lnSpc>
            </a:pPr>
            <a:r>
              <a:rPr lang="en-US" sz="7500" dirty="0" err="1">
                <a:solidFill>
                  <a:srgbClr val="181F52"/>
                </a:solidFill>
                <a:latin typeface="Arial"/>
                <a:ea typeface="Arial"/>
                <a:cs typeface="Arial"/>
                <a:sym typeface="Arial"/>
              </a:rPr>
              <a:t>Hit'oreri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hit'oreri</a:t>
            </a:r>
            <a:endParaRPr lang="en-US" sz="7500" dirty="0">
              <a:solidFill>
                <a:srgbClr val="181F52"/>
              </a:solidFill>
              <a:latin typeface="Arial"/>
              <a:ea typeface="Arial"/>
              <a:cs typeface="Arial"/>
              <a:sym typeface="Arial"/>
            </a:endParaRPr>
          </a:p>
          <a:p>
            <a:pPr algn="ctr" rtl="1">
              <a:lnSpc>
                <a:spcPts val="10349"/>
              </a:lnSpc>
            </a:pPr>
            <a:r>
              <a:rPr lang="en-US" sz="7500" dirty="0">
                <a:solidFill>
                  <a:srgbClr val="181F52"/>
                </a:solidFill>
                <a:latin typeface="Arial"/>
                <a:ea typeface="Arial"/>
                <a:cs typeface="Arial"/>
                <a:sym typeface="Arial"/>
              </a:rPr>
              <a:t>ki </a:t>
            </a:r>
            <a:r>
              <a:rPr lang="en-US" sz="7500" dirty="0" err="1">
                <a:solidFill>
                  <a:srgbClr val="181F52"/>
                </a:solidFill>
                <a:latin typeface="Arial"/>
                <a:ea typeface="Arial"/>
                <a:cs typeface="Arial"/>
                <a:sym typeface="Arial"/>
              </a:rPr>
              <a:t>va</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oreich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kumi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ori</a:t>
            </a:r>
            <a:r>
              <a:rPr lang="ar-EG" sz="7500" dirty="0">
                <a:solidFill>
                  <a:srgbClr val="181F52"/>
                </a:solidFill>
                <a:latin typeface="Arial"/>
                <a:ea typeface="Arial"/>
                <a:cs typeface="Arial"/>
                <a:sym typeface="Arial"/>
                <a:rtl/>
              </a:rPr>
              <a:t> </a:t>
            </a:r>
          </a:p>
        </p:txBody>
      </p:sp>
      <p:sp>
        <p:nvSpPr>
          <p:cNvPr id="3" name="TextBox 3"/>
          <p:cNvSpPr txBox="1"/>
          <p:nvPr/>
        </p:nvSpPr>
        <p:spPr>
          <a:xfrm>
            <a:off x="3000373" y="971550"/>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5353975"/>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85993" y="1666875"/>
            <a:ext cx="14516014" cy="6677025"/>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עֽוּרִי עֽוּרִי שִׁיר דַּבֵּרִי, </a:t>
            </a:r>
          </a:p>
          <a:p>
            <a:pPr algn="ctr" rtl="1">
              <a:lnSpc>
                <a:spcPts val="10349"/>
              </a:lnSpc>
            </a:pPr>
            <a:r>
              <a:rPr lang="he-IL" sz="7500" dirty="0">
                <a:solidFill>
                  <a:srgbClr val="181F52"/>
                </a:solidFill>
                <a:latin typeface="Arial"/>
                <a:ea typeface="Arial"/>
                <a:cs typeface="Arial"/>
                <a:sym typeface="Arial"/>
                <a:rtl/>
              </a:rPr>
              <a:t>כְּבוֹד יְיָ עָלַיִךְ נִגְלָה. </a:t>
            </a:r>
          </a:p>
          <a:p>
            <a:pPr algn="ctr" rtl="1">
              <a:lnSpc>
                <a:spcPts val="10349"/>
              </a:lnSpc>
            </a:pPr>
            <a:endParaRPr lang="he-IL" sz="7500" dirty="0">
              <a:solidFill>
                <a:srgbClr val="181F52"/>
              </a:solidFill>
              <a:latin typeface="Arial"/>
              <a:ea typeface="Arial"/>
              <a:cs typeface="Arial"/>
              <a:sym typeface="Arial"/>
              <a:rtl/>
            </a:endParaRPr>
          </a:p>
          <a:p>
            <a:pPr algn="ctr" rtl="1">
              <a:lnSpc>
                <a:spcPts val="10349"/>
              </a:lnSpc>
            </a:pPr>
            <a:r>
              <a:rPr lang="en-US" sz="7500" dirty="0">
                <a:solidFill>
                  <a:srgbClr val="181F52"/>
                </a:solidFill>
                <a:latin typeface="Arial"/>
                <a:ea typeface="Arial"/>
                <a:cs typeface="Arial"/>
                <a:sym typeface="Arial"/>
              </a:rPr>
              <a:t>Uri </a:t>
            </a:r>
            <a:r>
              <a:rPr lang="en-US" sz="7500" dirty="0" err="1">
                <a:solidFill>
                  <a:srgbClr val="181F52"/>
                </a:solidFill>
                <a:latin typeface="Arial"/>
                <a:ea typeface="Arial"/>
                <a:cs typeface="Arial"/>
                <a:sym typeface="Arial"/>
              </a:rPr>
              <a:t>uri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shiyr</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dabeiriy</a:t>
            </a:r>
            <a:endParaRPr lang="en-US" sz="7500" dirty="0">
              <a:solidFill>
                <a:srgbClr val="181F52"/>
              </a:solidFill>
              <a:latin typeface="Arial"/>
              <a:ea typeface="Arial"/>
              <a:cs typeface="Arial"/>
              <a:sym typeface="Arial"/>
            </a:endParaRPr>
          </a:p>
          <a:p>
            <a:pPr algn="ctr" rtl="1">
              <a:lnSpc>
                <a:spcPts val="10349"/>
              </a:lnSpc>
            </a:pPr>
            <a:r>
              <a:rPr lang="en-US" sz="7500" dirty="0" err="1">
                <a:solidFill>
                  <a:srgbClr val="181F52"/>
                </a:solidFill>
                <a:latin typeface="Arial"/>
                <a:ea typeface="Arial"/>
                <a:cs typeface="Arial"/>
                <a:sym typeface="Arial"/>
              </a:rPr>
              <a:t>kvod</a:t>
            </a:r>
            <a:r>
              <a:rPr lang="en-US" sz="7500" dirty="0">
                <a:solidFill>
                  <a:srgbClr val="181F52"/>
                </a:solidFill>
                <a:latin typeface="Arial"/>
                <a:ea typeface="Arial"/>
                <a:cs typeface="Arial"/>
                <a:sym typeface="Arial"/>
              </a:rPr>
              <a:t> YHVH </a:t>
            </a:r>
            <a:r>
              <a:rPr lang="en-US" sz="7500" dirty="0" err="1">
                <a:solidFill>
                  <a:srgbClr val="181F52"/>
                </a:solidFill>
                <a:latin typeface="Arial"/>
                <a:ea typeface="Arial"/>
                <a:cs typeface="Arial"/>
                <a:sym typeface="Arial"/>
              </a:rPr>
              <a:t>alayich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nigla</a:t>
            </a:r>
            <a:endParaRPr lang="en-US" sz="7500" dirty="0">
              <a:solidFill>
                <a:srgbClr val="181F52"/>
              </a:solidFill>
              <a:latin typeface="Arial"/>
              <a:ea typeface="Arial"/>
              <a:cs typeface="Arial"/>
              <a:sym typeface="Arial"/>
            </a:endParaRPr>
          </a:p>
        </p:txBody>
      </p:sp>
      <p:sp>
        <p:nvSpPr>
          <p:cNvPr id="3" name="TextBox 3"/>
          <p:cNvSpPr txBox="1"/>
          <p:nvPr/>
        </p:nvSpPr>
        <p:spPr>
          <a:xfrm>
            <a:off x="3000373" y="795147"/>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4866227"/>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738291"/>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590338"/>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58108" y="1843087"/>
            <a:ext cx="15987499" cy="6324600"/>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לֹא תֵבֽוֹשִׁי וְלֹא </a:t>
            </a:r>
            <a:r>
              <a:rPr lang="he-IL" sz="7500" dirty="0" err="1">
                <a:solidFill>
                  <a:srgbClr val="181F52"/>
                </a:solidFill>
                <a:latin typeface="Arial"/>
                <a:ea typeface="Arial"/>
                <a:cs typeface="Arial"/>
                <a:sym typeface="Arial"/>
                <a:rtl/>
              </a:rPr>
              <a:t>תִכָּלְמִי</a:t>
            </a:r>
            <a:r>
              <a:rPr lang="he-IL" sz="7500" dirty="0">
                <a:solidFill>
                  <a:srgbClr val="181F52"/>
                </a:solidFill>
                <a:latin typeface="Arial"/>
                <a:ea typeface="Arial"/>
                <a:cs typeface="Arial"/>
                <a:sym typeface="Arial"/>
                <a:rtl/>
              </a:rPr>
              <a:t>, </a:t>
            </a:r>
          </a:p>
          <a:p>
            <a:pPr algn="ctr" rtl="1">
              <a:lnSpc>
                <a:spcPts val="10349"/>
              </a:lnSpc>
            </a:pPr>
            <a:r>
              <a:rPr lang="he-IL" sz="7500" dirty="0">
                <a:solidFill>
                  <a:srgbClr val="181F52"/>
                </a:solidFill>
                <a:latin typeface="Arial"/>
                <a:ea typeface="Arial"/>
                <a:cs typeface="Arial"/>
                <a:sym typeface="Arial"/>
                <a:rtl/>
              </a:rPr>
              <a:t>מַה תִּשְׁתּוֹחֲחִי וּמַה תֶּהֱמִי</a:t>
            </a:r>
          </a:p>
          <a:p>
            <a:pPr algn="ctr" rtl="1">
              <a:lnSpc>
                <a:spcPts val="7589"/>
              </a:lnSpc>
            </a:pPr>
            <a:endParaRPr lang="he-IL" sz="7500" dirty="0">
              <a:solidFill>
                <a:srgbClr val="181F52"/>
              </a:solidFill>
              <a:latin typeface="Arial"/>
              <a:ea typeface="Arial"/>
              <a:cs typeface="Arial"/>
              <a:sym typeface="Arial"/>
              <a:rtl/>
            </a:endParaRPr>
          </a:p>
          <a:p>
            <a:pPr algn="ctr" rtl="1">
              <a:lnSpc>
                <a:spcPts val="10349"/>
              </a:lnSpc>
            </a:pPr>
            <a:r>
              <a:rPr lang="en-US" sz="7500" dirty="0">
                <a:solidFill>
                  <a:srgbClr val="181F52"/>
                </a:solidFill>
                <a:latin typeface="Arial"/>
                <a:ea typeface="Arial"/>
                <a:cs typeface="Arial"/>
                <a:sym typeface="Arial"/>
              </a:rPr>
              <a:t>Lo </a:t>
            </a:r>
            <a:r>
              <a:rPr lang="en-US" sz="7500" dirty="0" err="1">
                <a:solidFill>
                  <a:srgbClr val="181F52"/>
                </a:solidFill>
                <a:latin typeface="Arial"/>
                <a:ea typeface="Arial"/>
                <a:cs typeface="Arial"/>
                <a:sym typeface="Arial"/>
              </a:rPr>
              <a:t>teivoshiy</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v'lo</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tikalmiy</a:t>
            </a:r>
            <a:r>
              <a:rPr lang="ar-EG" sz="7500" dirty="0">
                <a:solidFill>
                  <a:srgbClr val="181F52"/>
                </a:solidFill>
                <a:latin typeface="Arial"/>
                <a:ea typeface="Arial"/>
                <a:cs typeface="Arial"/>
                <a:sym typeface="Arial"/>
                <a:rtl/>
              </a:rPr>
              <a:t> </a:t>
            </a:r>
          </a:p>
          <a:p>
            <a:pPr algn="ctr" rtl="1">
              <a:lnSpc>
                <a:spcPts val="10349"/>
              </a:lnSpc>
            </a:pPr>
            <a:r>
              <a:rPr lang="en-US" sz="7500" dirty="0">
                <a:solidFill>
                  <a:srgbClr val="181F52"/>
                </a:solidFill>
                <a:latin typeface="Arial"/>
                <a:ea typeface="Arial"/>
                <a:cs typeface="Arial"/>
                <a:sym typeface="Arial"/>
              </a:rPr>
              <a:t>ma </a:t>
            </a:r>
            <a:r>
              <a:rPr lang="en-US" sz="7500" dirty="0" err="1">
                <a:solidFill>
                  <a:srgbClr val="181F52"/>
                </a:solidFill>
                <a:latin typeface="Arial"/>
                <a:ea typeface="Arial"/>
                <a:cs typeface="Arial"/>
                <a:sym typeface="Arial"/>
              </a:rPr>
              <a:t>tishtochachiy</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uma</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tehemiy</a:t>
            </a:r>
            <a:endParaRPr lang="en-US" sz="7500" dirty="0">
              <a:solidFill>
                <a:srgbClr val="181F52"/>
              </a:solidFill>
              <a:latin typeface="Arial"/>
              <a:ea typeface="Arial"/>
              <a:cs typeface="Arial"/>
              <a:sym typeface="Arial"/>
            </a:endParaRP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8981027"/>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824038"/>
            <a:ext cx="15810728" cy="6638925"/>
            <a:chOff x="0" y="0"/>
            <a:chExt cx="21080971" cy="8851900"/>
          </a:xfrm>
        </p:grpSpPr>
        <p:sp>
          <p:nvSpPr>
            <p:cNvPr id="3" name="Freeform 3"/>
            <p:cNvSpPr/>
            <p:nvPr/>
          </p:nvSpPr>
          <p:spPr>
            <a:xfrm>
              <a:off x="0" y="0"/>
              <a:ext cx="21080882" cy="8851900"/>
            </a:xfrm>
            <a:custGeom>
              <a:avLst/>
              <a:gdLst/>
              <a:ahLst/>
              <a:cxnLst/>
              <a:rect l="l" t="t" r="r" b="b"/>
              <a:pathLst>
                <a:path w="21080882" h="8851900">
                  <a:moveTo>
                    <a:pt x="0" y="0"/>
                  </a:moveTo>
                  <a:lnTo>
                    <a:pt x="21080882" y="0"/>
                  </a:lnTo>
                  <a:lnTo>
                    <a:pt x="21080882" y="8851900"/>
                  </a:lnTo>
                  <a:lnTo>
                    <a:pt x="0" y="8851900"/>
                  </a:lnTo>
                  <a:close/>
                </a:path>
              </a:pathLst>
            </a:custGeom>
            <a:solidFill>
              <a:srgbClr val="FFFFFF">
                <a:alpha val="74902"/>
              </a:srgbClr>
            </a:solidFill>
          </p:spPr>
          <p:txBody>
            <a:bodyPr/>
            <a:lstStyle/>
            <a:p>
              <a:endParaRPr lang="en-US"/>
            </a:p>
          </p:txBody>
        </p:sp>
        <p:sp>
          <p:nvSpPr>
            <p:cNvPr id="4" name="TextBox 4"/>
            <p:cNvSpPr txBox="1"/>
            <p:nvPr/>
          </p:nvSpPr>
          <p:spPr>
            <a:xfrm>
              <a:off x="0" y="-152400"/>
              <a:ext cx="21080971" cy="9004300"/>
            </a:xfrm>
            <a:prstGeom prst="rect">
              <a:avLst/>
            </a:prstGeom>
          </p:spPr>
          <p:txBody>
            <a:bodyPr lIns="50800" tIns="50800" rIns="50800" bIns="50800" rtlCol="0" anchor="t"/>
            <a:lstStyle/>
            <a:p>
              <a:pPr algn="ctr">
                <a:lnSpc>
                  <a:spcPts val="9000"/>
                </a:lnSpc>
              </a:pPr>
              <a:r>
                <a:rPr lang="he-IL" sz="7500" dirty="0">
                  <a:solidFill>
                    <a:srgbClr val="181F52"/>
                  </a:solidFill>
                  <a:latin typeface="Arial"/>
                  <a:ea typeface="Arial"/>
                  <a:cs typeface="Arial"/>
                  <a:sym typeface="Arial"/>
                  <a:rtl/>
                </a:rPr>
                <a:t>בָּךְ יֶחֱסוּ עֲנִיֵּי עַמִּי</a:t>
              </a:r>
              <a:r>
                <a:rPr lang="en-US" sz="7500" dirty="0">
                  <a:solidFill>
                    <a:srgbClr val="181F52"/>
                  </a:solidFill>
                  <a:latin typeface="Arial"/>
                  <a:ea typeface="Arial"/>
                  <a:cs typeface="Arial"/>
                  <a:sym typeface="Arial"/>
                </a:rPr>
                <a:t>, </a:t>
              </a:r>
            </a:p>
            <a:p>
              <a:pPr algn="ctr" rtl="1">
                <a:lnSpc>
                  <a:spcPts val="10349"/>
                </a:lnSpc>
              </a:pPr>
              <a:r>
                <a:rPr lang="he-IL" sz="7500" dirty="0">
                  <a:solidFill>
                    <a:srgbClr val="181F52"/>
                  </a:solidFill>
                  <a:latin typeface="Arial"/>
                  <a:ea typeface="Arial"/>
                  <a:cs typeface="Arial"/>
                  <a:sym typeface="Arial"/>
                  <a:rtl/>
                </a:rPr>
                <a:t>וְנִבְנְתָה עִיר עַל תִּלָּה.</a:t>
              </a:r>
            </a:p>
            <a:p>
              <a:pPr algn="ctr" rtl="1">
                <a:lnSpc>
                  <a:spcPts val="10349"/>
                </a:lnSpc>
              </a:pPr>
              <a:endParaRPr lang="he-IL" sz="7500" dirty="0">
                <a:solidFill>
                  <a:srgbClr val="181F52"/>
                </a:solidFill>
                <a:latin typeface="Arial"/>
                <a:ea typeface="Arial"/>
                <a:cs typeface="Arial"/>
                <a:sym typeface="Arial"/>
                <a:rtl/>
              </a:endParaRPr>
            </a:p>
            <a:p>
              <a:pPr algn="ctr" rtl="1">
                <a:lnSpc>
                  <a:spcPts val="10349"/>
                </a:lnSpc>
              </a:pPr>
              <a:r>
                <a:rPr lang="en-US" sz="7500" dirty="0">
                  <a:solidFill>
                    <a:srgbClr val="181F52"/>
                  </a:solidFill>
                  <a:latin typeface="Arial"/>
                  <a:ea typeface="Arial"/>
                  <a:cs typeface="Arial"/>
                  <a:sym typeface="Arial"/>
                </a:rPr>
                <a:t>Bach </a:t>
              </a:r>
              <a:r>
                <a:rPr lang="en-US" sz="7500" dirty="0" err="1">
                  <a:solidFill>
                    <a:srgbClr val="181F52"/>
                  </a:solidFill>
                  <a:latin typeface="Arial"/>
                  <a:ea typeface="Arial"/>
                  <a:cs typeface="Arial"/>
                  <a:sym typeface="Arial"/>
                </a:rPr>
                <a:t>yechesu</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ani'yei</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ami</a:t>
              </a:r>
              <a:endParaRPr lang="en-US" sz="7500" dirty="0">
                <a:solidFill>
                  <a:srgbClr val="181F52"/>
                </a:solidFill>
                <a:latin typeface="Arial"/>
                <a:ea typeface="Arial"/>
                <a:cs typeface="Arial"/>
                <a:sym typeface="Arial"/>
              </a:endParaRPr>
            </a:p>
            <a:p>
              <a:pPr algn="ctr" rtl="1">
                <a:lnSpc>
                  <a:spcPts val="10349"/>
                </a:lnSpc>
              </a:pPr>
              <a:r>
                <a:rPr lang="en-US" sz="7500" dirty="0" err="1">
                  <a:solidFill>
                    <a:srgbClr val="181F52"/>
                  </a:solidFill>
                  <a:latin typeface="Arial"/>
                  <a:ea typeface="Arial"/>
                  <a:cs typeface="Arial"/>
                  <a:sym typeface="Arial"/>
                </a:rPr>
                <a:t>V'niv'neta</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ir</a:t>
              </a:r>
              <a:r>
                <a:rPr lang="en-US" sz="7500" dirty="0">
                  <a:solidFill>
                    <a:srgbClr val="181F52"/>
                  </a:solidFill>
                  <a:latin typeface="Arial"/>
                  <a:ea typeface="Arial"/>
                  <a:cs typeface="Arial"/>
                  <a:sym typeface="Arial"/>
                </a:rPr>
                <a:t> al </a:t>
              </a:r>
              <a:r>
                <a:rPr lang="en-US" sz="7500" dirty="0" err="1">
                  <a:solidFill>
                    <a:srgbClr val="181F52"/>
                  </a:solidFill>
                  <a:latin typeface="Arial"/>
                  <a:ea typeface="Arial"/>
                  <a:cs typeface="Arial"/>
                  <a:sym typeface="Arial"/>
                </a:rPr>
                <a:t>tila</a:t>
              </a:r>
              <a:endParaRPr lang="en-US" sz="7500" dirty="0">
                <a:solidFill>
                  <a:srgbClr val="181F52"/>
                </a:solidFill>
                <a:latin typeface="Arial"/>
                <a:ea typeface="Arial"/>
                <a:cs typeface="Arial"/>
                <a:sym typeface="Arial"/>
              </a:endParaRPr>
            </a:p>
          </p:txBody>
        </p:sp>
      </p:grpSp>
      <p:sp>
        <p:nvSpPr>
          <p:cNvPr id="5" name="TextBox 5"/>
          <p:cNvSpPr txBox="1"/>
          <p:nvPr/>
        </p:nvSpPr>
        <p:spPr>
          <a:xfrm>
            <a:off x="2790437" y="676085"/>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6" name="Freeform 6"/>
          <p:cNvSpPr/>
          <p:nvPr/>
        </p:nvSpPr>
        <p:spPr>
          <a:xfrm>
            <a:off x="1028700" y="5143500"/>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738291"/>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66875"/>
            <a:ext cx="16699920" cy="6677025"/>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וְהָיוּ לִמְשִׁסָּה </a:t>
            </a:r>
            <a:r>
              <a:rPr lang="he-IL" sz="7500" dirty="0" err="1">
                <a:solidFill>
                  <a:srgbClr val="181F52"/>
                </a:solidFill>
                <a:latin typeface="Arial"/>
                <a:ea typeface="Arial"/>
                <a:cs typeface="Arial"/>
                <a:sym typeface="Arial"/>
                <a:rtl/>
              </a:rPr>
              <a:t>שֹׁאסָיִך</a:t>
            </a:r>
            <a:r>
              <a:rPr lang="he-IL" sz="7500" dirty="0">
                <a:solidFill>
                  <a:srgbClr val="181F52"/>
                </a:solidFill>
                <a:latin typeface="Arial"/>
                <a:ea typeface="Arial"/>
                <a:cs typeface="Arial"/>
                <a:sym typeface="Arial"/>
                <a:rtl/>
              </a:rPr>
              <a:t>ְ, </a:t>
            </a:r>
          </a:p>
          <a:p>
            <a:pPr algn="ctr" rtl="1">
              <a:lnSpc>
                <a:spcPts val="10349"/>
              </a:lnSpc>
            </a:pPr>
            <a:r>
              <a:rPr lang="he-IL" sz="7500" dirty="0">
                <a:solidFill>
                  <a:srgbClr val="181F52"/>
                </a:solidFill>
                <a:latin typeface="Arial"/>
                <a:ea typeface="Arial"/>
                <a:cs typeface="Arial"/>
                <a:sym typeface="Arial"/>
                <a:rtl/>
              </a:rPr>
              <a:t>וְרָחֲקוּ כָּל </a:t>
            </a:r>
            <a:r>
              <a:rPr lang="he-IL" sz="7500" dirty="0" err="1">
                <a:solidFill>
                  <a:srgbClr val="181F52"/>
                </a:solidFill>
                <a:latin typeface="Arial"/>
                <a:ea typeface="Arial"/>
                <a:cs typeface="Arial"/>
                <a:sym typeface="Arial"/>
                <a:rtl/>
              </a:rPr>
              <a:t>מְבַלְּעָיִך</a:t>
            </a:r>
            <a:r>
              <a:rPr lang="he-IL" sz="7500" dirty="0">
                <a:solidFill>
                  <a:srgbClr val="181F52"/>
                </a:solidFill>
                <a:latin typeface="Arial"/>
                <a:ea typeface="Arial"/>
                <a:cs typeface="Arial"/>
                <a:sym typeface="Arial"/>
                <a:rtl/>
              </a:rPr>
              <a:t>ְ</a:t>
            </a:r>
          </a:p>
          <a:p>
            <a:pPr algn="ctr" rtl="1">
              <a:lnSpc>
                <a:spcPts val="10349"/>
              </a:lnSpc>
            </a:pPr>
            <a:endParaRPr lang="he-IL" sz="7500" dirty="0">
              <a:solidFill>
                <a:srgbClr val="181F52"/>
              </a:solidFill>
              <a:latin typeface="Arial"/>
              <a:ea typeface="Arial"/>
              <a:cs typeface="Arial"/>
              <a:sym typeface="Arial"/>
              <a:rtl/>
            </a:endParaRPr>
          </a:p>
          <a:p>
            <a:pPr algn="ctr" rtl="1">
              <a:lnSpc>
                <a:spcPts val="10349"/>
              </a:lnSpc>
            </a:pPr>
            <a:r>
              <a:rPr lang="en-US" sz="7500" dirty="0" err="1">
                <a:solidFill>
                  <a:srgbClr val="181F52"/>
                </a:solidFill>
                <a:latin typeface="Arial"/>
                <a:ea typeface="Arial"/>
                <a:cs typeface="Arial"/>
                <a:sym typeface="Arial"/>
              </a:rPr>
              <a:t>V'hayu</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lim'shisa</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shosai'yich</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V'rachaku</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kol</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m'valai'yich</a:t>
            </a:r>
            <a:endParaRPr lang="en-US" sz="7500" dirty="0">
              <a:solidFill>
                <a:srgbClr val="181F52"/>
              </a:solidFill>
              <a:latin typeface="Arial"/>
              <a:ea typeface="Arial"/>
              <a:cs typeface="Arial"/>
              <a:sym typeface="Arial"/>
            </a:endParaRP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263360" y="5143500"/>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9698" y="2065941"/>
            <a:ext cx="15848605" cy="6677025"/>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יָשִׂישׂ עָלַיִךְ </a:t>
            </a:r>
            <a:r>
              <a:rPr lang="he-IL" sz="7500" dirty="0" err="1">
                <a:solidFill>
                  <a:srgbClr val="181F52"/>
                </a:solidFill>
                <a:latin typeface="Arial"/>
                <a:ea typeface="Arial"/>
                <a:cs typeface="Arial"/>
                <a:sym typeface="Arial"/>
                <a:rtl/>
              </a:rPr>
              <a:t>אֱלֹהָיִך</a:t>
            </a:r>
            <a:r>
              <a:rPr lang="he-IL" sz="7500" dirty="0">
                <a:solidFill>
                  <a:srgbClr val="181F52"/>
                </a:solidFill>
                <a:latin typeface="Arial"/>
                <a:ea typeface="Arial"/>
                <a:cs typeface="Arial"/>
                <a:sym typeface="Arial"/>
                <a:rtl/>
              </a:rPr>
              <a:t>ְ, </a:t>
            </a:r>
          </a:p>
          <a:p>
            <a:pPr algn="ctr" rtl="1">
              <a:lnSpc>
                <a:spcPts val="10349"/>
              </a:lnSpc>
            </a:pPr>
            <a:r>
              <a:rPr lang="he-IL" sz="7500" dirty="0">
                <a:solidFill>
                  <a:srgbClr val="181F52"/>
                </a:solidFill>
                <a:latin typeface="Arial"/>
                <a:ea typeface="Arial"/>
                <a:cs typeface="Arial"/>
                <a:sym typeface="Arial"/>
                <a:rtl/>
              </a:rPr>
              <a:t>כִּמְשׂוֹשׂ חָתָן עַל כַּלָּה. </a:t>
            </a:r>
          </a:p>
          <a:p>
            <a:pPr algn="ctr" rtl="1">
              <a:lnSpc>
                <a:spcPts val="10349"/>
              </a:lnSpc>
            </a:pPr>
            <a:endParaRPr lang="he-IL" sz="7500" dirty="0">
              <a:solidFill>
                <a:srgbClr val="181F52"/>
              </a:solidFill>
              <a:latin typeface="Arial"/>
              <a:ea typeface="Arial"/>
              <a:cs typeface="Arial"/>
              <a:sym typeface="Arial"/>
              <a:rtl/>
            </a:endParaRPr>
          </a:p>
          <a:p>
            <a:pPr algn="ctr" rtl="1">
              <a:lnSpc>
                <a:spcPts val="10349"/>
              </a:lnSpc>
            </a:pPr>
            <a:r>
              <a:rPr lang="en-US" sz="7500" dirty="0" err="1">
                <a:solidFill>
                  <a:srgbClr val="181F52"/>
                </a:solidFill>
                <a:latin typeface="Arial"/>
                <a:ea typeface="Arial"/>
                <a:cs typeface="Arial"/>
                <a:sym typeface="Arial"/>
              </a:rPr>
              <a:t>Yasis</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alai'yich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Eloha'yich</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Kimsos</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chatan</a:t>
            </a:r>
            <a:r>
              <a:rPr lang="en-US" sz="7500" dirty="0">
                <a:solidFill>
                  <a:srgbClr val="181F52"/>
                </a:solidFill>
                <a:latin typeface="Arial"/>
                <a:ea typeface="Arial"/>
                <a:cs typeface="Arial"/>
                <a:sym typeface="Arial"/>
              </a:rPr>
              <a:t> al kala</a:t>
            </a:r>
            <a:r>
              <a:rPr lang="ar-EG" sz="7500" dirty="0">
                <a:solidFill>
                  <a:srgbClr val="181F52"/>
                </a:solidFill>
                <a:latin typeface="Arial"/>
                <a:ea typeface="Arial"/>
                <a:cs typeface="Arial"/>
                <a:sym typeface="Arial"/>
                <a:rtl/>
              </a:rPr>
              <a:t>  </a:t>
            </a:r>
          </a:p>
        </p:txBody>
      </p:sp>
      <p:sp>
        <p:nvSpPr>
          <p:cNvPr id="3" name="TextBox 3"/>
          <p:cNvSpPr txBox="1"/>
          <p:nvPr/>
        </p:nvSpPr>
        <p:spPr>
          <a:xfrm>
            <a:off x="3000373" y="971550"/>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5403930"/>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26659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28502" y="1342290"/>
            <a:ext cx="14804407" cy="6324600"/>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יָמִין וּשְׂמֹאל </a:t>
            </a:r>
            <a:r>
              <a:rPr lang="he-IL" sz="7500" dirty="0" err="1">
                <a:solidFill>
                  <a:srgbClr val="181F52"/>
                </a:solidFill>
                <a:latin typeface="Arial"/>
                <a:ea typeface="Arial"/>
                <a:cs typeface="Arial"/>
                <a:sym typeface="Arial"/>
                <a:rtl/>
              </a:rPr>
              <a:t>תִּפְרֽוֹצִי</a:t>
            </a:r>
            <a:r>
              <a:rPr lang="he-IL" sz="7500" dirty="0">
                <a:solidFill>
                  <a:srgbClr val="181F52"/>
                </a:solidFill>
                <a:latin typeface="Arial"/>
                <a:ea typeface="Arial"/>
                <a:cs typeface="Arial"/>
                <a:sym typeface="Arial"/>
                <a:rtl/>
              </a:rPr>
              <a:t>, </a:t>
            </a:r>
          </a:p>
          <a:p>
            <a:pPr algn="ctr" rtl="1">
              <a:lnSpc>
                <a:spcPts val="10349"/>
              </a:lnSpc>
            </a:pPr>
            <a:r>
              <a:rPr lang="he-IL" sz="7500" dirty="0">
                <a:solidFill>
                  <a:srgbClr val="181F52"/>
                </a:solidFill>
                <a:latin typeface="Arial"/>
                <a:ea typeface="Arial"/>
                <a:cs typeface="Arial"/>
                <a:sym typeface="Arial"/>
                <a:rtl/>
              </a:rPr>
              <a:t>וְאֶת יְיָ תַּעֲרִֽיצִי, </a:t>
            </a:r>
          </a:p>
          <a:p>
            <a:pPr algn="ctr" rtl="1">
              <a:lnSpc>
                <a:spcPts val="7589"/>
              </a:lnSpc>
            </a:pPr>
            <a:endParaRPr lang="he-IL" sz="7500" dirty="0">
              <a:solidFill>
                <a:srgbClr val="181F52"/>
              </a:solidFill>
              <a:latin typeface="Arial"/>
              <a:ea typeface="Arial"/>
              <a:cs typeface="Arial"/>
              <a:sym typeface="Arial"/>
              <a:rtl/>
            </a:endParaRPr>
          </a:p>
          <a:p>
            <a:pPr algn="ctr" rtl="1">
              <a:lnSpc>
                <a:spcPts val="10349"/>
              </a:lnSpc>
            </a:pPr>
            <a:r>
              <a:rPr lang="en-US" sz="7500" dirty="0" err="1">
                <a:solidFill>
                  <a:srgbClr val="181F52"/>
                </a:solidFill>
                <a:latin typeface="Arial"/>
                <a:ea typeface="Arial"/>
                <a:cs typeface="Arial"/>
                <a:sym typeface="Arial"/>
              </a:rPr>
              <a:t>Yamin</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u'smol</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tifrotzi</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V'et</a:t>
            </a:r>
            <a:r>
              <a:rPr lang="en-US" sz="7500" dirty="0">
                <a:solidFill>
                  <a:srgbClr val="181F52"/>
                </a:solidFill>
                <a:latin typeface="Arial"/>
                <a:ea typeface="Arial"/>
                <a:cs typeface="Arial"/>
                <a:sym typeface="Arial"/>
              </a:rPr>
              <a:t> YHVH </a:t>
            </a:r>
            <a:r>
              <a:rPr lang="en-US" sz="7500" dirty="0" err="1">
                <a:solidFill>
                  <a:srgbClr val="181F52"/>
                </a:solidFill>
                <a:latin typeface="Arial"/>
                <a:ea typeface="Arial"/>
                <a:cs typeface="Arial"/>
                <a:sym typeface="Arial"/>
              </a:rPr>
              <a:t>ta'aritzi</a:t>
            </a:r>
            <a:endParaRPr lang="en-US" sz="7500" dirty="0">
              <a:solidFill>
                <a:srgbClr val="181F52"/>
              </a:solidFill>
              <a:latin typeface="Arial"/>
              <a:ea typeface="Arial"/>
              <a:cs typeface="Arial"/>
              <a:sym typeface="Arial"/>
            </a:endParaRPr>
          </a:p>
        </p:txBody>
      </p:sp>
      <p:sp>
        <p:nvSpPr>
          <p:cNvPr id="3" name="TextBox 3"/>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8019315"/>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64610" y="1183577"/>
            <a:ext cx="14558781" cy="6324600"/>
          </a:xfrm>
          <a:prstGeom prst="rect">
            <a:avLst/>
          </a:prstGeom>
        </p:spPr>
        <p:txBody>
          <a:bodyPr lIns="0" tIns="0" rIns="0" bIns="0" rtlCol="0" anchor="t">
            <a:spAutoFit/>
          </a:bodyPr>
          <a:lstStyle/>
          <a:p>
            <a:pPr algn="ctr" rtl="1">
              <a:lnSpc>
                <a:spcPts val="10349"/>
              </a:lnSpc>
            </a:pPr>
            <a:r>
              <a:rPr lang="he-IL" sz="7500" dirty="0">
                <a:solidFill>
                  <a:srgbClr val="181F52"/>
                </a:solidFill>
                <a:latin typeface="Arial"/>
                <a:ea typeface="Arial"/>
                <a:cs typeface="Arial"/>
                <a:sym typeface="Arial"/>
                <a:rtl/>
              </a:rPr>
              <a:t>עַל יַד אִישׁ בֶּן פַּרְצִי, </a:t>
            </a:r>
          </a:p>
          <a:p>
            <a:pPr algn="ctr" rtl="1">
              <a:lnSpc>
                <a:spcPts val="10349"/>
              </a:lnSpc>
            </a:pPr>
            <a:r>
              <a:rPr lang="he-IL" sz="7500" dirty="0">
                <a:solidFill>
                  <a:srgbClr val="181F52"/>
                </a:solidFill>
                <a:latin typeface="Arial"/>
                <a:ea typeface="Arial"/>
                <a:cs typeface="Arial"/>
                <a:sym typeface="Arial"/>
                <a:rtl/>
              </a:rPr>
              <a:t>וְנִשְׂמְחָה וְנָגִילָה. </a:t>
            </a:r>
          </a:p>
          <a:p>
            <a:pPr algn="ctr" rtl="1">
              <a:lnSpc>
                <a:spcPts val="7589"/>
              </a:lnSpc>
            </a:pPr>
            <a:endParaRPr lang="he-IL" sz="7500" dirty="0">
              <a:solidFill>
                <a:srgbClr val="181F52"/>
              </a:solidFill>
              <a:latin typeface="Arial"/>
              <a:ea typeface="Arial"/>
              <a:cs typeface="Arial"/>
              <a:sym typeface="Arial"/>
              <a:rtl/>
            </a:endParaRPr>
          </a:p>
          <a:p>
            <a:pPr algn="ctr" rtl="1">
              <a:lnSpc>
                <a:spcPts val="10349"/>
              </a:lnSpc>
            </a:pPr>
            <a:r>
              <a:rPr lang="en-US" sz="7500" dirty="0">
                <a:solidFill>
                  <a:srgbClr val="181F52"/>
                </a:solidFill>
                <a:latin typeface="Arial"/>
                <a:ea typeface="Arial"/>
                <a:cs typeface="Arial"/>
                <a:sym typeface="Arial"/>
              </a:rPr>
              <a:t>Al yad </a:t>
            </a:r>
            <a:r>
              <a:rPr lang="en-US" sz="7500" dirty="0" err="1">
                <a:solidFill>
                  <a:srgbClr val="181F52"/>
                </a:solidFill>
                <a:latin typeface="Arial"/>
                <a:ea typeface="Arial"/>
                <a:cs typeface="Arial"/>
                <a:sym typeface="Arial"/>
              </a:rPr>
              <a:t>iysh</a:t>
            </a:r>
            <a:r>
              <a:rPr lang="en-US" sz="7500" dirty="0">
                <a:solidFill>
                  <a:srgbClr val="181F52"/>
                </a:solidFill>
                <a:latin typeface="Arial"/>
                <a:ea typeface="Arial"/>
                <a:cs typeface="Arial"/>
                <a:sym typeface="Arial"/>
              </a:rPr>
              <a:t> ben </a:t>
            </a:r>
            <a:r>
              <a:rPr lang="en-US" sz="7500" dirty="0" err="1">
                <a:solidFill>
                  <a:srgbClr val="181F52"/>
                </a:solidFill>
                <a:latin typeface="Arial"/>
                <a:ea typeface="Arial"/>
                <a:cs typeface="Arial"/>
                <a:sym typeface="Arial"/>
              </a:rPr>
              <a:t>Partzi</a:t>
            </a:r>
            <a:r>
              <a:rPr lang="ar-EG" sz="7500" dirty="0">
                <a:solidFill>
                  <a:srgbClr val="181F52"/>
                </a:solidFill>
                <a:latin typeface="Arial"/>
                <a:ea typeface="Arial"/>
                <a:cs typeface="Arial"/>
                <a:sym typeface="Arial"/>
                <a:rtl/>
              </a:rPr>
              <a:t>  </a:t>
            </a:r>
          </a:p>
          <a:p>
            <a:pPr algn="ctr" rtl="1">
              <a:lnSpc>
                <a:spcPts val="10349"/>
              </a:lnSpc>
            </a:pPr>
            <a:r>
              <a:rPr lang="en-US" sz="7500" dirty="0" err="1">
                <a:solidFill>
                  <a:srgbClr val="181F52"/>
                </a:solidFill>
                <a:latin typeface="Arial"/>
                <a:ea typeface="Arial"/>
                <a:cs typeface="Arial"/>
                <a:sym typeface="Arial"/>
              </a:rPr>
              <a:t>V'nism'cha</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v'nagila</a:t>
            </a:r>
            <a:endParaRPr lang="en-US" sz="7500" dirty="0">
              <a:solidFill>
                <a:srgbClr val="181F52"/>
              </a:solidFill>
              <a:latin typeface="Arial"/>
              <a:ea typeface="Arial"/>
              <a:cs typeface="Arial"/>
              <a:sym typeface="Arial"/>
            </a:endParaRPr>
          </a:p>
        </p:txBody>
      </p:sp>
      <p:sp>
        <p:nvSpPr>
          <p:cNvPr id="3" name="TextBox 3"/>
          <p:cNvSpPr txBox="1"/>
          <p:nvPr/>
        </p:nvSpPr>
        <p:spPr>
          <a:xfrm>
            <a:off x="3000373" y="311848"/>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4" name="Freeform 4"/>
          <p:cNvSpPr/>
          <p:nvPr/>
        </p:nvSpPr>
        <p:spPr>
          <a:xfrm>
            <a:off x="1028700" y="7877175"/>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414547"/>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26659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0600467" cy="10287000"/>
            <a:chOff x="0" y="0"/>
            <a:chExt cx="14133956" cy="13716000"/>
          </a:xfrm>
        </p:grpSpPr>
        <p:sp>
          <p:nvSpPr>
            <p:cNvPr id="3" name="Freeform 3"/>
            <p:cNvSpPr/>
            <p:nvPr/>
          </p:nvSpPr>
          <p:spPr>
            <a:xfrm>
              <a:off x="0" y="0"/>
              <a:ext cx="14133957" cy="13716000"/>
            </a:xfrm>
            <a:custGeom>
              <a:avLst/>
              <a:gdLst/>
              <a:ahLst/>
              <a:cxnLst/>
              <a:rect l="l" t="t" r="r" b="b"/>
              <a:pathLst>
                <a:path w="14133957" h="13716000">
                  <a:moveTo>
                    <a:pt x="0" y="0"/>
                  </a:moveTo>
                  <a:lnTo>
                    <a:pt x="14133957" y="0"/>
                  </a:lnTo>
                  <a:lnTo>
                    <a:pt x="14133957" y="13716000"/>
                  </a:lnTo>
                  <a:lnTo>
                    <a:pt x="0" y="13716000"/>
                  </a:lnTo>
                  <a:close/>
                </a:path>
              </a:pathLst>
            </a:custGeom>
            <a:gradFill rotWithShape="1">
              <a:gsLst>
                <a:gs pos="0">
                  <a:srgbClr val="FFFFFF">
                    <a:alpha val="100000"/>
                  </a:srgbClr>
                </a:gs>
                <a:gs pos="19000">
                  <a:srgbClr val="FFFFFF">
                    <a:alpha val="77000"/>
                  </a:srgbClr>
                </a:gs>
                <a:gs pos="35000">
                  <a:srgbClr val="FFFFFF">
                    <a:alpha val="38000"/>
                  </a:srgbClr>
                </a:gs>
                <a:gs pos="48000">
                  <a:srgbClr val="FFFFFF">
                    <a:alpha val="0"/>
                  </a:srgbClr>
                </a:gs>
                <a:gs pos="100000">
                  <a:srgbClr val="FFFFFF">
                    <a:alpha val="100000"/>
                  </a:srgbClr>
                </a:gs>
              </a:gsLst>
              <a:lin ang="10800000"/>
            </a:gradFill>
          </p:spPr>
          <p:txBody>
            <a:bodyPr/>
            <a:lstStyle/>
            <a:p>
              <a:endParaRPr lang="en-US"/>
            </a:p>
          </p:txBody>
        </p:sp>
      </p:grpSp>
      <p:sp>
        <p:nvSpPr>
          <p:cNvPr id="4" name="TextBox 4"/>
          <p:cNvSpPr txBox="1"/>
          <p:nvPr/>
        </p:nvSpPr>
        <p:spPr>
          <a:xfrm>
            <a:off x="2033247" y="1507427"/>
            <a:ext cx="14492005" cy="2238375"/>
          </a:xfrm>
          <a:prstGeom prst="rect">
            <a:avLst/>
          </a:prstGeom>
        </p:spPr>
        <p:txBody>
          <a:bodyPr lIns="0" tIns="0" rIns="0" bIns="0" rtlCol="0" anchor="t">
            <a:spAutoFit/>
          </a:bodyPr>
          <a:lstStyle/>
          <a:p>
            <a:pPr algn="ctr">
              <a:lnSpc>
                <a:spcPts val="8100"/>
              </a:lnSpc>
            </a:pPr>
            <a:r>
              <a:rPr lang="he-IL" sz="7500">
                <a:solidFill>
                  <a:srgbClr val="181F52"/>
                </a:solidFill>
                <a:latin typeface="Arial"/>
                <a:ea typeface="Arial"/>
                <a:cs typeface="Arial"/>
                <a:sym typeface="Arial"/>
                <a:rtl/>
              </a:rPr>
              <a:t>בּוֹאִי בְשָׁלוֹם עֲטֶרֶת בַּעְלָהּ גַּם בְּשִׂמְחָה</a:t>
            </a:r>
          </a:p>
          <a:p>
            <a:pPr algn="ctr" rtl="1">
              <a:lnSpc>
                <a:spcPts val="8100"/>
              </a:lnSpc>
            </a:pPr>
            <a:r>
              <a:rPr lang="he-IL" sz="7500">
                <a:solidFill>
                  <a:srgbClr val="181F52"/>
                </a:solidFill>
                <a:latin typeface="Arial"/>
                <a:ea typeface="Arial"/>
                <a:cs typeface="Arial"/>
                <a:sym typeface="Arial"/>
                <a:rtl/>
              </a:rPr>
              <a:t>תּוֹךְ אֱמוּנֵי עַם סְגֻלָּה</a:t>
            </a:r>
          </a:p>
        </p:txBody>
      </p:sp>
      <p:sp>
        <p:nvSpPr>
          <p:cNvPr id="5" name="TextBox 5"/>
          <p:cNvSpPr txBox="1"/>
          <p:nvPr/>
        </p:nvSpPr>
        <p:spPr>
          <a:xfrm>
            <a:off x="1375438" y="4164901"/>
            <a:ext cx="15807622" cy="4295775"/>
          </a:xfrm>
          <a:prstGeom prst="rect">
            <a:avLst/>
          </a:prstGeom>
        </p:spPr>
        <p:txBody>
          <a:bodyPr lIns="0" tIns="0" rIns="0" bIns="0" rtlCol="0" anchor="t">
            <a:spAutoFit/>
          </a:bodyPr>
          <a:lstStyle/>
          <a:p>
            <a:pPr algn="ctr">
              <a:lnSpc>
                <a:spcPts val="8100"/>
              </a:lnSpc>
            </a:pPr>
            <a:r>
              <a:rPr lang="en-US" sz="7500" spc="-45" dirty="0" err="1">
                <a:solidFill>
                  <a:srgbClr val="181F52"/>
                </a:solidFill>
                <a:latin typeface="Arial"/>
                <a:ea typeface="Arial"/>
                <a:cs typeface="Arial"/>
                <a:sym typeface="Arial"/>
              </a:rPr>
              <a:t>Bo'ee</a:t>
            </a:r>
            <a:r>
              <a:rPr lang="en-US" sz="7500" spc="-45" dirty="0">
                <a:solidFill>
                  <a:srgbClr val="181F52"/>
                </a:solidFill>
                <a:latin typeface="Arial"/>
                <a:ea typeface="Arial"/>
                <a:cs typeface="Arial"/>
                <a:sym typeface="Arial"/>
              </a:rPr>
              <a:t> </a:t>
            </a:r>
            <a:r>
              <a:rPr lang="en-US" sz="7500" spc="-45" dirty="0" err="1">
                <a:solidFill>
                  <a:srgbClr val="181F52"/>
                </a:solidFill>
                <a:latin typeface="Arial"/>
                <a:ea typeface="Arial"/>
                <a:cs typeface="Arial"/>
                <a:sym typeface="Arial"/>
              </a:rPr>
              <a:t>v'Shalom</a:t>
            </a:r>
            <a:r>
              <a:rPr lang="en-US" sz="7500" spc="-45" dirty="0">
                <a:solidFill>
                  <a:srgbClr val="181F52"/>
                </a:solidFill>
                <a:latin typeface="Arial"/>
                <a:ea typeface="Arial"/>
                <a:cs typeface="Arial"/>
                <a:sym typeface="Arial"/>
              </a:rPr>
              <a:t> </a:t>
            </a:r>
            <a:r>
              <a:rPr lang="en-US" sz="7500" spc="-45" dirty="0" err="1">
                <a:solidFill>
                  <a:srgbClr val="181F52"/>
                </a:solidFill>
                <a:latin typeface="Arial"/>
                <a:ea typeface="Arial"/>
                <a:cs typeface="Arial"/>
                <a:sym typeface="Arial"/>
              </a:rPr>
              <a:t>ateret</a:t>
            </a:r>
            <a:r>
              <a:rPr lang="en-US" sz="7500" spc="-45" dirty="0">
                <a:solidFill>
                  <a:srgbClr val="181F52"/>
                </a:solidFill>
                <a:latin typeface="Arial"/>
                <a:ea typeface="Arial"/>
                <a:cs typeface="Arial"/>
                <a:sym typeface="Arial"/>
              </a:rPr>
              <a:t> </a:t>
            </a:r>
            <a:r>
              <a:rPr lang="en-US" sz="7500" spc="-45" dirty="0" err="1">
                <a:solidFill>
                  <a:srgbClr val="181F52"/>
                </a:solidFill>
                <a:latin typeface="Arial"/>
                <a:ea typeface="Arial"/>
                <a:cs typeface="Arial"/>
                <a:sym typeface="Arial"/>
              </a:rPr>
              <a:t>ba'alah</a:t>
            </a:r>
            <a:r>
              <a:rPr lang="en-US" sz="7500" spc="-45" dirty="0">
                <a:solidFill>
                  <a:srgbClr val="181F52"/>
                </a:solidFill>
                <a:latin typeface="Arial"/>
                <a:ea typeface="Arial"/>
                <a:cs typeface="Arial"/>
                <a:sym typeface="Arial"/>
              </a:rPr>
              <a:t>.</a:t>
            </a:r>
          </a:p>
          <a:p>
            <a:pPr algn="ctr">
              <a:lnSpc>
                <a:spcPts val="8100"/>
              </a:lnSpc>
            </a:pPr>
            <a:r>
              <a:rPr lang="en-US" sz="7500" spc="-45" dirty="0">
                <a:solidFill>
                  <a:srgbClr val="181F52"/>
                </a:solidFill>
                <a:latin typeface="Arial"/>
                <a:ea typeface="Arial"/>
                <a:cs typeface="Arial"/>
                <a:sym typeface="Arial"/>
              </a:rPr>
              <a:t>Gam </a:t>
            </a:r>
            <a:r>
              <a:rPr lang="en-US" sz="7500" spc="-45" dirty="0" err="1">
                <a:solidFill>
                  <a:srgbClr val="181F52"/>
                </a:solidFill>
                <a:latin typeface="Arial"/>
                <a:ea typeface="Arial"/>
                <a:cs typeface="Arial"/>
                <a:sym typeface="Arial"/>
              </a:rPr>
              <a:t>b'seemcha</a:t>
            </a:r>
            <a:endParaRPr lang="en-US" sz="7500" spc="-45" dirty="0">
              <a:solidFill>
                <a:srgbClr val="181F52"/>
              </a:solidFill>
              <a:latin typeface="Arial"/>
              <a:ea typeface="Arial"/>
              <a:cs typeface="Arial"/>
              <a:sym typeface="Arial"/>
            </a:endParaRPr>
          </a:p>
          <a:p>
            <a:pPr algn="ctr">
              <a:lnSpc>
                <a:spcPts val="8100"/>
              </a:lnSpc>
            </a:pPr>
            <a:r>
              <a:rPr lang="en-US" sz="7500" spc="-45" dirty="0" err="1">
                <a:solidFill>
                  <a:srgbClr val="181F52"/>
                </a:solidFill>
                <a:latin typeface="Arial"/>
                <a:ea typeface="Arial"/>
                <a:cs typeface="Arial"/>
                <a:sym typeface="Arial"/>
              </a:rPr>
              <a:t>toch</a:t>
            </a:r>
            <a:r>
              <a:rPr lang="en-US" sz="7500" spc="-45" dirty="0">
                <a:solidFill>
                  <a:srgbClr val="181F52"/>
                </a:solidFill>
                <a:latin typeface="Arial"/>
                <a:ea typeface="Arial"/>
                <a:cs typeface="Arial"/>
                <a:sym typeface="Arial"/>
              </a:rPr>
              <a:t> </a:t>
            </a:r>
            <a:r>
              <a:rPr lang="en-US" sz="7500" spc="-45" dirty="0" err="1">
                <a:solidFill>
                  <a:srgbClr val="181F52"/>
                </a:solidFill>
                <a:latin typeface="Arial"/>
                <a:ea typeface="Arial"/>
                <a:cs typeface="Arial"/>
                <a:sym typeface="Arial"/>
              </a:rPr>
              <a:t>emunai</a:t>
            </a:r>
            <a:r>
              <a:rPr lang="en-US" sz="7500" spc="-45" dirty="0">
                <a:solidFill>
                  <a:srgbClr val="181F52"/>
                </a:solidFill>
                <a:latin typeface="Arial"/>
                <a:ea typeface="Arial"/>
                <a:cs typeface="Arial"/>
                <a:sym typeface="Arial"/>
              </a:rPr>
              <a:t> am </a:t>
            </a:r>
            <a:r>
              <a:rPr lang="en-US" sz="7500" spc="-45" dirty="0" err="1">
                <a:solidFill>
                  <a:srgbClr val="181F52"/>
                </a:solidFill>
                <a:latin typeface="Arial"/>
                <a:ea typeface="Arial"/>
                <a:cs typeface="Arial"/>
                <a:sym typeface="Arial"/>
              </a:rPr>
              <a:t>s'gulah</a:t>
            </a:r>
            <a:endParaRPr lang="en-US" sz="7500" spc="-45" dirty="0">
              <a:solidFill>
                <a:srgbClr val="181F52"/>
              </a:solidFill>
              <a:latin typeface="Arial"/>
              <a:ea typeface="Arial"/>
              <a:cs typeface="Arial"/>
              <a:sym typeface="Arial"/>
            </a:endParaRPr>
          </a:p>
          <a:p>
            <a:pPr algn="ctr">
              <a:lnSpc>
                <a:spcPts val="8100"/>
              </a:lnSpc>
            </a:pPr>
            <a:r>
              <a:rPr lang="en-US" sz="7500" spc="-45" dirty="0">
                <a:solidFill>
                  <a:srgbClr val="181F52"/>
                </a:solidFill>
                <a:latin typeface="Arial"/>
                <a:ea typeface="Arial"/>
                <a:cs typeface="Arial"/>
                <a:sym typeface="Arial"/>
              </a:rPr>
              <a:t> </a:t>
            </a:r>
          </a:p>
        </p:txBody>
      </p:sp>
      <p:sp>
        <p:nvSpPr>
          <p:cNvPr id="6" name="TextBox 6"/>
          <p:cNvSpPr txBox="1"/>
          <p:nvPr/>
        </p:nvSpPr>
        <p:spPr>
          <a:xfrm>
            <a:off x="3000373" y="426148"/>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7" name="Freeform 7"/>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39030" y="1611387"/>
            <a:ext cx="8409939" cy="5324475"/>
          </a:xfrm>
          <a:prstGeom prst="rect">
            <a:avLst/>
          </a:prstGeom>
        </p:spPr>
        <p:txBody>
          <a:bodyPr lIns="0" tIns="0" rIns="0" bIns="0" rtlCol="0" anchor="t">
            <a:spAutoFit/>
          </a:bodyPr>
          <a:lstStyle/>
          <a:p>
            <a:pPr algn="ctr">
              <a:lnSpc>
                <a:spcPts val="8100"/>
              </a:lnSpc>
            </a:pPr>
            <a:r>
              <a:rPr lang="he-IL" sz="7500" dirty="0">
                <a:solidFill>
                  <a:srgbClr val="181F52"/>
                </a:solidFill>
                <a:latin typeface="Arial"/>
                <a:ea typeface="Arial"/>
                <a:cs typeface="Arial"/>
                <a:sym typeface="Arial"/>
                <a:rtl/>
              </a:rPr>
              <a:t>בּוֹאִי כַלָּה בּוֹאִי כַלָּה</a:t>
            </a:r>
          </a:p>
          <a:p>
            <a:pPr algn="ctr">
              <a:lnSpc>
                <a:spcPts val="8100"/>
              </a:lnSpc>
            </a:pPr>
            <a:endParaRPr lang="he-IL" sz="7500" dirty="0">
              <a:solidFill>
                <a:srgbClr val="181F52"/>
              </a:solidFill>
              <a:latin typeface="Arial"/>
              <a:ea typeface="Arial"/>
              <a:cs typeface="Arial"/>
              <a:sym typeface="Arial"/>
              <a:rtl/>
            </a:endParaRPr>
          </a:p>
          <a:p>
            <a:pPr algn="ctr">
              <a:lnSpc>
                <a:spcPts val="8100"/>
              </a:lnSpc>
            </a:pPr>
            <a:r>
              <a:rPr lang="en-US" sz="7500" dirty="0" err="1">
                <a:solidFill>
                  <a:srgbClr val="181F52"/>
                </a:solidFill>
                <a:latin typeface="Arial"/>
                <a:ea typeface="Arial"/>
                <a:cs typeface="Arial"/>
                <a:sym typeface="Arial"/>
              </a:rPr>
              <a:t>Bo'ee</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chalah</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Bo'ee</a:t>
            </a:r>
            <a:r>
              <a:rPr lang="en-US" sz="7500" dirty="0">
                <a:solidFill>
                  <a:srgbClr val="181F52"/>
                </a:solidFill>
                <a:latin typeface="Arial"/>
                <a:ea typeface="Arial"/>
                <a:cs typeface="Arial"/>
                <a:sym typeface="Arial"/>
              </a:rPr>
              <a:t> </a:t>
            </a:r>
            <a:r>
              <a:rPr lang="en-US" sz="7500" dirty="0" err="1">
                <a:solidFill>
                  <a:srgbClr val="181F52"/>
                </a:solidFill>
                <a:latin typeface="Arial"/>
                <a:ea typeface="Arial"/>
                <a:cs typeface="Arial"/>
                <a:sym typeface="Arial"/>
              </a:rPr>
              <a:t>chalah</a:t>
            </a:r>
            <a:r>
              <a:rPr lang="en-US" sz="7500" dirty="0">
                <a:solidFill>
                  <a:srgbClr val="181F52"/>
                </a:solidFill>
                <a:latin typeface="Arial"/>
                <a:ea typeface="Arial"/>
                <a:cs typeface="Arial"/>
                <a:sym typeface="Arial"/>
              </a:rPr>
              <a:t>.</a:t>
            </a:r>
          </a:p>
          <a:p>
            <a:pPr algn="ctr">
              <a:lnSpc>
                <a:spcPts val="8100"/>
              </a:lnSpc>
            </a:pPr>
            <a:endParaRPr lang="en-US" sz="7500" dirty="0">
              <a:solidFill>
                <a:srgbClr val="181F52"/>
              </a:solidFill>
              <a:latin typeface="Arial"/>
              <a:ea typeface="Arial"/>
              <a:cs typeface="Arial"/>
              <a:sym typeface="Arial"/>
            </a:endParaRPr>
          </a:p>
        </p:txBody>
      </p:sp>
      <p:sp>
        <p:nvSpPr>
          <p:cNvPr id="3" name="TextBox 3" descr="Blue tissue paper"/>
          <p:cNvSpPr txBox="1"/>
          <p:nvPr/>
        </p:nvSpPr>
        <p:spPr>
          <a:xfrm>
            <a:off x="1885707" y="6819900"/>
            <a:ext cx="14516586" cy="2438400"/>
          </a:xfrm>
          <a:prstGeom prst="rect">
            <a:avLst/>
          </a:prstGeom>
        </p:spPr>
        <p:txBody>
          <a:bodyPr lIns="0" tIns="0" rIns="0" bIns="0" rtlCol="0" anchor="t">
            <a:spAutoFit/>
          </a:bodyPr>
          <a:lstStyle/>
          <a:p>
            <a:pPr algn="ctr">
              <a:lnSpc>
                <a:spcPts val="9000"/>
              </a:lnSpc>
            </a:pPr>
            <a:r>
              <a:rPr lang="en-US" sz="7500" dirty="0">
                <a:solidFill>
                  <a:srgbClr val="181F52"/>
                </a:solidFill>
                <a:latin typeface="Arial"/>
                <a:ea typeface="Arial"/>
                <a:cs typeface="Arial"/>
                <a:sym typeface="Arial"/>
              </a:rPr>
              <a:t>Come in, my Beloved.</a:t>
            </a:r>
          </a:p>
          <a:p>
            <a:pPr algn="ctr">
              <a:lnSpc>
                <a:spcPts val="9000"/>
              </a:lnSpc>
            </a:pPr>
            <a:r>
              <a:rPr lang="en-US" sz="7500" dirty="0">
                <a:solidFill>
                  <a:srgbClr val="181F52"/>
                </a:solidFill>
                <a:latin typeface="Arial"/>
                <a:ea typeface="Arial"/>
                <a:cs typeface="Arial"/>
                <a:sym typeface="Arial"/>
              </a:rPr>
              <a:t>Come in, my Bride.</a:t>
            </a:r>
          </a:p>
        </p:txBody>
      </p:sp>
      <p:sp>
        <p:nvSpPr>
          <p:cNvPr id="4" name="TextBox 4"/>
          <p:cNvSpPr txBox="1"/>
          <p:nvPr/>
        </p:nvSpPr>
        <p:spPr>
          <a:xfrm>
            <a:off x="3000373" y="120534"/>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
        <p:nvSpPr>
          <p:cNvPr id="5" name="Freeform 5"/>
          <p:cNvSpPr/>
          <p:nvPr/>
        </p:nvSpPr>
        <p:spPr>
          <a:xfrm>
            <a:off x="1028700" y="6284559"/>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980" y="1738291"/>
            <a:ext cx="15602041" cy="5724525"/>
            <a:chOff x="0" y="0"/>
            <a:chExt cx="20802721" cy="7632700"/>
          </a:xfrm>
        </p:grpSpPr>
        <p:sp>
          <p:nvSpPr>
            <p:cNvPr id="3" name="Freeform 3"/>
            <p:cNvSpPr/>
            <p:nvPr/>
          </p:nvSpPr>
          <p:spPr>
            <a:xfrm>
              <a:off x="0" y="0"/>
              <a:ext cx="20802685" cy="7632699"/>
            </a:xfrm>
            <a:custGeom>
              <a:avLst/>
              <a:gdLst/>
              <a:ahLst/>
              <a:cxnLst/>
              <a:rect l="l" t="t" r="r" b="b"/>
              <a:pathLst>
                <a:path w="20802685" h="7632699">
                  <a:moveTo>
                    <a:pt x="0" y="0"/>
                  </a:moveTo>
                  <a:lnTo>
                    <a:pt x="20802685" y="0"/>
                  </a:lnTo>
                  <a:lnTo>
                    <a:pt x="20802685" y="7632699"/>
                  </a:lnTo>
                  <a:lnTo>
                    <a:pt x="0" y="7632699"/>
                  </a:lnTo>
                  <a:close/>
                </a:path>
              </a:pathLst>
            </a:custGeom>
            <a:solidFill>
              <a:srgbClr val="FFFFFF">
                <a:alpha val="74902"/>
              </a:srgbClr>
            </a:solidFill>
          </p:spPr>
          <p:txBody>
            <a:bodyPr/>
            <a:lstStyle/>
            <a:p>
              <a:endParaRPr lang="en-US"/>
            </a:p>
          </p:txBody>
        </p:sp>
        <p:sp>
          <p:nvSpPr>
            <p:cNvPr id="4" name="TextBox 4"/>
            <p:cNvSpPr txBox="1"/>
            <p:nvPr/>
          </p:nvSpPr>
          <p:spPr>
            <a:xfrm>
              <a:off x="0" y="-152400"/>
              <a:ext cx="20802721" cy="7785100"/>
            </a:xfrm>
            <a:prstGeom prst="rect">
              <a:avLst/>
            </a:prstGeom>
          </p:spPr>
          <p:txBody>
            <a:bodyPr lIns="50800" tIns="50800" rIns="50800" bIns="50800" rtlCol="0" anchor="t"/>
            <a:lstStyle/>
            <a:p>
              <a:pPr algn="ctr">
                <a:lnSpc>
                  <a:spcPts val="9000"/>
                </a:lnSpc>
              </a:pPr>
              <a:r>
                <a:rPr lang="he-IL" sz="7500">
                  <a:solidFill>
                    <a:srgbClr val="181F52"/>
                  </a:solidFill>
                  <a:latin typeface="Arial"/>
                  <a:ea typeface="Arial"/>
                  <a:cs typeface="Arial"/>
                  <a:sym typeface="Arial"/>
                  <a:rtl/>
                </a:rPr>
                <a:t>לְכָה דוֹדִי לִקְרַאת כַּלָּה</a:t>
              </a:r>
              <a:r>
                <a:rPr lang="en-US" sz="7500">
                  <a:solidFill>
                    <a:srgbClr val="181F52"/>
                  </a:solidFill>
                  <a:latin typeface="Arial"/>
                  <a:ea typeface="Arial"/>
                  <a:cs typeface="Arial"/>
                  <a:sym typeface="Arial"/>
                </a:rPr>
                <a:t> </a:t>
              </a:r>
            </a:p>
            <a:p>
              <a:pPr algn="ctr">
                <a:lnSpc>
                  <a:spcPts val="9000"/>
                </a:lnSpc>
              </a:pPr>
              <a:r>
                <a:rPr lang="he-IL" sz="7500">
                  <a:solidFill>
                    <a:srgbClr val="181F52"/>
                  </a:solidFill>
                  <a:latin typeface="Arial"/>
                  <a:ea typeface="Arial"/>
                  <a:cs typeface="Arial"/>
                  <a:sym typeface="Arial"/>
                  <a:rtl/>
                </a:rPr>
                <a:t>פְּנֵי שַׁבָּת נְקַבְּלָה</a:t>
              </a:r>
              <a:r>
                <a:rPr lang="en-US" sz="7500">
                  <a:solidFill>
                    <a:srgbClr val="181F52"/>
                  </a:solidFill>
                  <a:latin typeface="Arial"/>
                  <a:ea typeface="Arial"/>
                  <a:cs typeface="Arial"/>
                  <a:sym typeface="Arial"/>
                </a:rPr>
                <a:t>.</a:t>
              </a:r>
            </a:p>
            <a:p>
              <a:pPr algn="ctr">
                <a:lnSpc>
                  <a:spcPts val="6599"/>
                </a:lnSpc>
              </a:pPr>
              <a:endParaRPr lang="en-US" sz="7500">
                <a:solidFill>
                  <a:srgbClr val="181F52"/>
                </a:solidFill>
                <a:latin typeface="Arial"/>
                <a:ea typeface="Arial"/>
                <a:cs typeface="Arial"/>
                <a:sym typeface="Arial"/>
              </a:endParaRPr>
            </a:p>
            <a:p>
              <a:pPr algn="ctr">
                <a:lnSpc>
                  <a:spcPts val="9000"/>
                </a:lnSpc>
              </a:pPr>
              <a:r>
                <a:rPr lang="en-US" sz="7500">
                  <a:solidFill>
                    <a:srgbClr val="181F52"/>
                  </a:solidFill>
                  <a:latin typeface="Arial"/>
                  <a:ea typeface="Arial"/>
                  <a:cs typeface="Arial"/>
                  <a:sym typeface="Arial"/>
                </a:rPr>
                <a:t>L'chah dodee leekrat kallah</a:t>
              </a:r>
            </a:p>
            <a:p>
              <a:pPr algn="ctr">
                <a:lnSpc>
                  <a:spcPts val="9000"/>
                </a:lnSpc>
              </a:pPr>
              <a:r>
                <a:rPr lang="en-US" sz="7500">
                  <a:solidFill>
                    <a:srgbClr val="181F52"/>
                  </a:solidFill>
                  <a:latin typeface="Arial"/>
                  <a:ea typeface="Arial"/>
                  <a:cs typeface="Arial"/>
                  <a:sym typeface="Arial"/>
                </a:rPr>
                <a:t>p'nai Shabbat n'kab'lah. </a:t>
              </a:r>
            </a:p>
          </p:txBody>
        </p:sp>
      </p:grpSp>
      <p:grpSp>
        <p:nvGrpSpPr>
          <p:cNvPr id="5" name="Group 5"/>
          <p:cNvGrpSpPr/>
          <p:nvPr/>
        </p:nvGrpSpPr>
        <p:grpSpPr>
          <a:xfrm>
            <a:off x="750909" y="8234795"/>
            <a:ext cx="16194111" cy="2047010"/>
            <a:chOff x="0" y="0"/>
            <a:chExt cx="21592148" cy="2729346"/>
          </a:xfrm>
        </p:grpSpPr>
        <p:sp>
          <p:nvSpPr>
            <p:cNvPr id="6" name="Freeform 6" descr="Blue tissue paper"/>
            <p:cNvSpPr/>
            <p:nvPr/>
          </p:nvSpPr>
          <p:spPr>
            <a:xfrm>
              <a:off x="0" y="0"/>
              <a:ext cx="21592110" cy="2729357"/>
            </a:xfrm>
            <a:custGeom>
              <a:avLst/>
              <a:gdLst/>
              <a:ahLst/>
              <a:cxnLst/>
              <a:rect l="l" t="t" r="r" b="b"/>
              <a:pathLst>
                <a:path w="21592110" h="2729357">
                  <a:moveTo>
                    <a:pt x="0" y="0"/>
                  </a:moveTo>
                  <a:lnTo>
                    <a:pt x="21592110" y="0"/>
                  </a:lnTo>
                  <a:lnTo>
                    <a:pt x="21592110" y="2729357"/>
                  </a:lnTo>
                  <a:lnTo>
                    <a:pt x="0" y="2729357"/>
                  </a:lnTo>
                  <a:close/>
                </a:path>
              </a:pathLst>
            </a:custGeom>
            <a:solidFill>
              <a:srgbClr val="FFFFFF">
                <a:alpha val="74902"/>
              </a:srgbClr>
            </a:solidFill>
          </p:spPr>
          <p:txBody>
            <a:bodyPr/>
            <a:lstStyle/>
            <a:p>
              <a:endParaRPr lang="en-US"/>
            </a:p>
          </p:txBody>
        </p:sp>
        <p:sp>
          <p:nvSpPr>
            <p:cNvPr id="7" name="TextBox 7"/>
            <p:cNvSpPr txBox="1"/>
            <p:nvPr/>
          </p:nvSpPr>
          <p:spPr>
            <a:xfrm>
              <a:off x="0" y="-104775"/>
              <a:ext cx="21592148" cy="2834121"/>
            </a:xfrm>
            <a:prstGeom prst="rect">
              <a:avLst/>
            </a:prstGeom>
          </p:spPr>
          <p:txBody>
            <a:bodyPr lIns="50800" tIns="50800" rIns="50800" bIns="50800" rtlCol="0" anchor="t"/>
            <a:lstStyle/>
            <a:p>
              <a:pPr algn="ctr">
                <a:lnSpc>
                  <a:spcPts val="6000"/>
                </a:lnSpc>
              </a:pPr>
              <a:r>
                <a:rPr lang="en-US" sz="5000">
                  <a:solidFill>
                    <a:srgbClr val="181F52"/>
                  </a:solidFill>
                  <a:latin typeface="Arial"/>
                  <a:ea typeface="Arial"/>
                  <a:cs typeface="Arial"/>
                  <a:sym typeface="Arial"/>
                </a:rPr>
                <a:t>Come my Beloved, the Bride, let’s face.</a:t>
              </a:r>
            </a:p>
            <a:p>
              <a:pPr algn="ctr">
                <a:lnSpc>
                  <a:spcPts val="6000"/>
                </a:lnSpc>
              </a:pPr>
              <a:r>
                <a:rPr lang="en-US" sz="5000">
                  <a:solidFill>
                    <a:srgbClr val="181F52"/>
                  </a:solidFill>
                  <a:latin typeface="Arial"/>
                  <a:ea typeface="Arial"/>
                  <a:cs typeface="Arial"/>
                  <a:sym typeface="Arial"/>
                </a:rPr>
                <a:t>We welcome the Shabbat Queen into this space.</a:t>
              </a:r>
            </a:p>
          </p:txBody>
        </p:sp>
      </p:grpSp>
      <p:sp>
        <p:nvSpPr>
          <p:cNvPr id="8" name="Freeform 8"/>
          <p:cNvSpPr/>
          <p:nvPr/>
        </p:nvSpPr>
        <p:spPr>
          <a:xfrm>
            <a:off x="1028700" y="7462816"/>
            <a:ext cx="16230600" cy="277273"/>
          </a:xfrm>
          <a:custGeom>
            <a:avLst/>
            <a:gdLst/>
            <a:ahLst/>
            <a:cxnLst/>
            <a:rect l="l" t="t" r="r" b="b"/>
            <a:pathLst>
              <a:path w="16230600" h="277273">
                <a:moveTo>
                  <a:pt x="0" y="0"/>
                </a:moveTo>
                <a:lnTo>
                  <a:pt x="16230600" y="0"/>
                </a:lnTo>
                <a:lnTo>
                  <a:pt x="16230600" y="277273"/>
                </a:lnTo>
                <a:lnTo>
                  <a:pt x="0" y="27727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000373" y="426149"/>
            <a:ext cx="12287255" cy="1147953"/>
          </a:xfrm>
          <a:prstGeom prst="rect">
            <a:avLst/>
          </a:prstGeom>
        </p:spPr>
        <p:txBody>
          <a:bodyPr lIns="0" tIns="0" rIns="0" bIns="0" rtlCol="0" anchor="t">
            <a:spAutoFit/>
          </a:bodyPr>
          <a:lstStyle/>
          <a:p>
            <a:pPr algn="ctr">
              <a:lnSpc>
                <a:spcPts val="7776"/>
              </a:lnSpc>
            </a:pPr>
            <a:r>
              <a:rPr lang="en-US" sz="7200" b="1" spc="-43">
                <a:solidFill>
                  <a:srgbClr val="181F52"/>
                </a:solidFill>
                <a:latin typeface="Arial Bold"/>
                <a:ea typeface="Arial Bold"/>
                <a:cs typeface="Arial Bold"/>
                <a:sym typeface="Arial Bold"/>
              </a:rPr>
              <a:t>L’chah Dodee</a:t>
            </a:r>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63240" y="618934"/>
            <a:ext cx="12161520" cy="1105281"/>
          </a:xfrm>
          <a:prstGeom prst="rect">
            <a:avLst/>
          </a:prstGeom>
        </p:spPr>
        <p:txBody>
          <a:bodyPr lIns="0" tIns="0" rIns="0" bIns="0" rtlCol="0" anchor="t">
            <a:spAutoFit/>
          </a:bodyPr>
          <a:lstStyle/>
          <a:p>
            <a:pPr algn="l">
              <a:lnSpc>
                <a:spcPts val="7452"/>
              </a:lnSpc>
            </a:pPr>
            <a:r>
              <a:rPr lang="en-US" sz="6900" b="1" spc="-42">
                <a:solidFill>
                  <a:srgbClr val="181F52"/>
                </a:solidFill>
                <a:latin typeface="Arial Bold"/>
                <a:ea typeface="Arial Bold"/>
                <a:cs typeface="Arial Bold"/>
                <a:sym typeface="Arial Bold"/>
              </a:rPr>
              <a:t>The whole world is waiting…</a:t>
            </a:r>
          </a:p>
        </p:txBody>
      </p:sp>
      <p:sp>
        <p:nvSpPr>
          <p:cNvPr id="3" name="TextBox 3"/>
          <p:cNvSpPr txBox="1"/>
          <p:nvPr/>
        </p:nvSpPr>
        <p:spPr>
          <a:xfrm>
            <a:off x="311125" y="2933700"/>
            <a:ext cx="10018209" cy="5207066"/>
          </a:xfrm>
          <a:prstGeom prst="rect">
            <a:avLst/>
          </a:prstGeom>
        </p:spPr>
        <p:txBody>
          <a:bodyPr wrap="square" lIns="0" tIns="0" rIns="0" bIns="0" rtlCol="0" anchor="t">
            <a:spAutoFit/>
          </a:bodyPr>
          <a:lstStyle/>
          <a:p>
            <a:pPr algn="l">
              <a:lnSpc>
                <a:spcPts val="4500"/>
              </a:lnSpc>
            </a:pPr>
            <a:r>
              <a:rPr lang="en-US" sz="5400" dirty="0" err="1">
                <a:solidFill>
                  <a:srgbClr val="181F52"/>
                </a:solidFill>
                <a:latin typeface="Arial"/>
                <a:ea typeface="Arial"/>
                <a:cs typeface="Arial"/>
                <a:sym typeface="Arial"/>
              </a:rPr>
              <a:t>Mizmor</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Shiyr</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Lyom</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HaShabat</a:t>
            </a:r>
            <a:r>
              <a:rPr lang="en-US" sz="5400" dirty="0">
                <a:solidFill>
                  <a:srgbClr val="181F52"/>
                </a:solidFill>
                <a:latin typeface="Arial"/>
                <a:ea typeface="Arial"/>
                <a:cs typeface="Arial"/>
                <a:sym typeface="Arial"/>
              </a:rPr>
              <a:t>. Tov  </a:t>
            </a:r>
            <a:r>
              <a:rPr lang="en-US" sz="5400" dirty="0" err="1">
                <a:solidFill>
                  <a:srgbClr val="181F52"/>
                </a:solidFill>
                <a:latin typeface="Arial"/>
                <a:ea typeface="Arial"/>
                <a:cs typeface="Arial"/>
                <a:sym typeface="Arial"/>
              </a:rPr>
              <a:t>l’hodot</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LaYHVH</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Ulzameir</a:t>
            </a:r>
            <a:r>
              <a:rPr lang="en-US" sz="5400" dirty="0">
                <a:solidFill>
                  <a:srgbClr val="181F52"/>
                </a:solidFill>
                <a:latin typeface="Arial"/>
                <a:ea typeface="Arial"/>
                <a:cs typeface="Arial"/>
                <a:sym typeface="Arial"/>
              </a:rPr>
              <a:t>  </a:t>
            </a:r>
          </a:p>
          <a:p>
            <a:pPr algn="l">
              <a:lnSpc>
                <a:spcPts val="4500"/>
              </a:lnSpc>
            </a:pPr>
            <a:r>
              <a:rPr lang="en-US" sz="5400" dirty="0" err="1">
                <a:solidFill>
                  <a:srgbClr val="181F52"/>
                </a:solidFill>
                <a:latin typeface="Arial"/>
                <a:ea typeface="Arial"/>
                <a:cs typeface="Arial"/>
                <a:sym typeface="Arial"/>
              </a:rPr>
              <a:t>L’shimcha</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Elyon</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L’Hagiyd</a:t>
            </a:r>
            <a:r>
              <a:rPr lang="en-US" sz="5400" dirty="0">
                <a:solidFill>
                  <a:srgbClr val="181F52"/>
                </a:solidFill>
                <a:latin typeface="Arial"/>
                <a:ea typeface="Arial"/>
                <a:cs typeface="Arial"/>
                <a:sym typeface="Arial"/>
              </a:rPr>
              <a:t>  </a:t>
            </a:r>
          </a:p>
          <a:p>
            <a:pPr algn="l">
              <a:lnSpc>
                <a:spcPts val="4500"/>
              </a:lnSpc>
            </a:pPr>
            <a:r>
              <a:rPr lang="en-US" sz="5400" dirty="0" err="1">
                <a:solidFill>
                  <a:srgbClr val="181F52"/>
                </a:solidFill>
                <a:latin typeface="Arial"/>
                <a:ea typeface="Arial"/>
                <a:cs typeface="Arial"/>
                <a:sym typeface="Arial"/>
              </a:rPr>
              <a:t>Baboker</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Chasdecha</a:t>
            </a:r>
            <a:r>
              <a:rPr lang="en-US" sz="5400" dirty="0">
                <a:solidFill>
                  <a:srgbClr val="181F52"/>
                </a:solidFill>
                <a:latin typeface="Arial"/>
                <a:ea typeface="Arial"/>
                <a:cs typeface="Arial"/>
                <a:sym typeface="Arial"/>
              </a:rPr>
              <a:t>,  </a:t>
            </a:r>
          </a:p>
          <a:p>
            <a:pPr algn="l">
              <a:lnSpc>
                <a:spcPts val="4500"/>
              </a:lnSpc>
            </a:pPr>
            <a:r>
              <a:rPr lang="en-US" sz="5400" dirty="0" err="1">
                <a:solidFill>
                  <a:srgbClr val="181F52"/>
                </a:solidFill>
                <a:latin typeface="Arial"/>
                <a:ea typeface="Arial"/>
                <a:cs typeface="Arial"/>
                <a:sym typeface="Arial"/>
              </a:rPr>
              <a:t>Veemunatcha</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Baleiylot</a:t>
            </a:r>
            <a:r>
              <a:rPr lang="en-US" sz="5400" dirty="0">
                <a:solidFill>
                  <a:srgbClr val="181F52"/>
                </a:solidFill>
                <a:latin typeface="Arial"/>
                <a:ea typeface="Arial"/>
                <a:cs typeface="Arial"/>
                <a:sym typeface="Arial"/>
              </a:rPr>
              <a:t>.  </a:t>
            </a:r>
          </a:p>
          <a:p>
            <a:pPr algn="l">
              <a:lnSpc>
                <a:spcPts val="4500"/>
              </a:lnSpc>
            </a:pPr>
            <a:r>
              <a:rPr lang="en-US" sz="5400" dirty="0" err="1">
                <a:solidFill>
                  <a:srgbClr val="181F52"/>
                </a:solidFill>
                <a:latin typeface="Arial"/>
                <a:ea typeface="Arial"/>
                <a:cs typeface="Arial"/>
                <a:sym typeface="Arial"/>
              </a:rPr>
              <a:t>Aleiy</a:t>
            </a:r>
            <a:r>
              <a:rPr lang="en-US" sz="5400" dirty="0">
                <a:solidFill>
                  <a:srgbClr val="181F52"/>
                </a:solidFill>
                <a:latin typeface="Arial"/>
                <a:ea typeface="Arial"/>
                <a:cs typeface="Arial"/>
                <a:sym typeface="Arial"/>
              </a:rPr>
              <a:t> Asor </a:t>
            </a:r>
            <a:r>
              <a:rPr lang="en-US" sz="5400" dirty="0" err="1">
                <a:solidFill>
                  <a:srgbClr val="181F52"/>
                </a:solidFill>
                <a:latin typeface="Arial"/>
                <a:ea typeface="Arial"/>
                <a:cs typeface="Arial"/>
                <a:sym typeface="Arial"/>
              </a:rPr>
              <a:t>Vaaleiy</a:t>
            </a:r>
            <a:r>
              <a:rPr lang="en-US" sz="5400" dirty="0">
                <a:solidFill>
                  <a:srgbClr val="181F52"/>
                </a:solidFill>
                <a:latin typeface="Arial"/>
                <a:ea typeface="Arial"/>
                <a:cs typeface="Arial"/>
                <a:sym typeface="Arial"/>
              </a:rPr>
              <a:t> Navel, </a:t>
            </a:r>
            <a:r>
              <a:rPr lang="en-US" sz="5400" dirty="0" err="1">
                <a:solidFill>
                  <a:srgbClr val="181F52"/>
                </a:solidFill>
                <a:latin typeface="Arial"/>
                <a:ea typeface="Arial"/>
                <a:cs typeface="Arial"/>
                <a:sym typeface="Arial"/>
              </a:rPr>
              <a:t>Aleiy</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Higayon</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Bchinor</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Kiy</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Simachtaniy</a:t>
            </a:r>
            <a:r>
              <a:rPr lang="en-US" sz="5400" dirty="0">
                <a:solidFill>
                  <a:srgbClr val="181F52"/>
                </a:solidFill>
                <a:latin typeface="Arial"/>
                <a:ea typeface="Arial"/>
                <a:cs typeface="Arial"/>
                <a:sym typeface="Arial"/>
              </a:rPr>
              <a:t> YHVH </a:t>
            </a:r>
            <a:r>
              <a:rPr lang="en-US" sz="5400" dirty="0" err="1">
                <a:solidFill>
                  <a:srgbClr val="181F52"/>
                </a:solidFill>
                <a:latin typeface="Arial"/>
                <a:ea typeface="Arial"/>
                <a:cs typeface="Arial"/>
                <a:sym typeface="Arial"/>
              </a:rPr>
              <a:t>Bfaalecha</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Bmaaseiy</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Yadecha</a:t>
            </a:r>
            <a:r>
              <a:rPr lang="en-US" sz="5400" dirty="0">
                <a:solidFill>
                  <a:srgbClr val="181F52"/>
                </a:solidFill>
                <a:latin typeface="Arial"/>
                <a:ea typeface="Arial"/>
                <a:cs typeface="Arial"/>
                <a:sym typeface="Arial"/>
              </a:rPr>
              <a:t> </a:t>
            </a:r>
            <a:r>
              <a:rPr lang="en-US" sz="5400" dirty="0" err="1">
                <a:solidFill>
                  <a:srgbClr val="181F52"/>
                </a:solidFill>
                <a:latin typeface="Arial"/>
                <a:ea typeface="Arial"/>
                <a:cs typeface="Arial"/>
                <a:sym typeface="Arial"/>
              </a:rPr>
              <a:t>Aranein</a:t>
            </a:r>
            <a:r>
              <a:rPr lang="en-US" sz="5400" dirty="0">
                <a:solidFill>
                  <a:srgbClr val="181F52"/>
                </a:solidFill>
                <a:latin typeface="Arial"/>
                <a:ea typeface="Arial"/>
                <a:cs typeface="Arial"/>
                <a:sym typeface="Arial"/>
              </a:rPr>
              <a:t>. </a:t>
            </a:r>
          </a:p>
        </p:txBody>
      </p:sp>
      <p:sp>
        <p:nvSpPr>
          <p:cNvPr id="4" name="TextBox 4"/>
          <p:cNvSpPr txBox="1"/>
          <p:nvPr/>
        </p:nvSpPr>
        <p:spPr>
          <a:xfrm>
            <a:off x="9601200" y="2873648"/>
            <a:ext cx="8375675" cy="4539704"/>
          </a:xfrm>
          <a:prstGeom prst="rect">
            <a:avLst/>
          </a:prstGeom>
        </p:spPr>
        <p:txBody>
          <a:bodyPr wrap="square" lIns="0" tIns="0" rIns="0" bIns="0" rtlCol="0" anchor="t">
            <a:spAutoFit/>
          </a:bodyPr>
          <a:lstStyle/>
          <a:p>
            <a:pPr algn="r" rtl="1">
              <a:lnSpc>
                <a:spcPts val="5940"/>
              </a:lnSpc>
            </a:pPr>
            <a:r>
              <a:rPr lang="he-IL" sz="4950" dirty="0">
                <a:solidFill>
                  <a:srgbClr val="181F52"/>
                </a:solidFill>
                <a:latin typeface="Arial"/>
                <a:ea typeface="Arial"/>
                <a:cs typeface="Arial"/>
                <a:sym typeface="Arial"/>
                <a:rtl/>
              </a:rPr>
              <a:t>   </a:t>
            </a:r>
            <a:r>
              <a:rPr lang="he-IL" sz="5400" dirty="0">
                <a:solidFill>
                  <a:srgbClr val="181F52"/>
                </a:solidFill>
                <a:latin typeface="Arial"/>
                <a:ea typeface="Arial"/>
                <a:cs typeface="Arial"/>
                <a:sym typeface="Arial"/>
                <a:rtl/>
              </a:rPr>
              <a:t>מִזְמוֹר שִׁיר לְיוֹם הַשַּׁבָּת. טוֹב </a:t>
            </a:r>
            <a:r>
              <a:rPr lang="he-IL" sz="5400" dirty="0" err="1">
                <a:solidFill>
                  <a:srgbClr val="181F52"/>
                </a:solidFill>
                <a:latin typeface="Arial"/>
                <a:ea typeface="Arial"/>
                <a:cs typeface="Arial"/>
                <a:sym typeface="Arial"/>
                <a:rtl/>
              </a:rPr>
              <a:t>לְהֹדוֹת</a:t>
            </a:r>
            <a:r>
              <a:rPr lang="he-IL" sz="5400" dirty="0">
                <a:solidFill>
                  <a:srgbClr val="181F52"/>
                </a:solidFill>
                <a:latin typeface="Arial"/>
                <a:ea typeface="Arial"/>
                <a:cs typeface="Arial"/>
                <a:sym typeface="Arial"/>
                <a:rtl/>
              </a:rPr>
              <a:t> </a:t>
            </a:r>
            <a:r>
              <a:rPr lang="he-IL" sz="5400" dirty="0" err="1">
                <a:solidFill>
                  <a:srgbClr val="181F52"/>
                </a:solidFill>
                <a:latin typeface="Arial"/>
                <a:ea typeface="Arial"/>
                <a:cs typeface="Arial"/>
                <a:sym typeface="Arial"/>
                <a:rtl/>
              </a:rPr>
              <a:t>לַיי</a:t>
            </a:r>
            <a:r>
              <a:rPr lang="he-IL" sz="5400" dirty="0">
                <a:solidFill>
                  <a:srgbClr val="181F52"/>
                </a:solidFill>
                <a:latin typeface="Arial"/>
                <a:ea typeface="Arial"/>
                <a:cs typeface="Arial"/>
                <a:sym typeface="Arial"/>
                <a:rtl/>
              </a:rPr>
              <a:t>ָ, וּלְזַמֵּר לְשִׁמְךָ עֶלְיוֹן. לְהַגִּיד בַּבֹּֽקֶר חַסְדֶּֽךָ, וֶאֱמוּנָתְךָ בַּלֵּילוֹת. עֲלֵי עָשׂוֹר וַעֲלֵי נָבֶל, עֲלֵי הִגָּיוֹן </a:t>
            </a:r>
            <a:r>
              <a:rPr lang="he-IL" sz="5400" dirty="0" err="1">
                <a:solidFill>
                  <a:srgbClr val="181F52"/>
                </a:solidFill>
                <a:latin typeface="Arial"/>
                <a:ea typeface="Arial"/>
                <a:cs typeface="Arial"/>
                <a:sym typeface="Arial"/>
                <a:rtl/>
              </a:rPr>
              <a:t>בְּכִנּוֹר</a:t>
            </a:r>
            <a:r>
              <a:rPr lang="he-IL" sz="5400" dirty="0">
                <a:solidFill>
                  <a:srgbClr val="181F52"/>
                </a:solidFill>
                <a:latin typeface="Arial"/>
                <a:ea typeface="Arial"/>
                <a:cs typeface="Arial"/>
                <a:sym typeface="Arial"/>
                <a:rtl/>
              </a:rPr>
              <a:t>. כִּי שִׂמַּחְתַּֽנִי יְיָ בְּפָעֳלֶֽךָ, בְּמַעֲשֵׂי יָדֶֽיךָ אֲרַנֵּן.</a:t>
            </a:r>
          </a:p>
        </p:txBody>
      </p:sp>
    </p:spTree>
    <p:extLst>
      <p:ext uri="{BB962C8B-B14F-4D97-AF65-F5344CB8AC3E}">
        <p14:creationId xmlns:p14="http://schemas.microsoft.com/office/powerpoint/2010/main" val="1966889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63240" y="590169"/>
            <a:ext cx="12161520" cy="2238375"/>
          </a:xfrm>
          <a:prstGeom prst="rect">
            <a:avLst/>
          </a:prstGeom>
        </p:spPr>
        <p:txBody>
          <a:bodyPr lIns="0" tIns="0" rIns="0" bIns="0" rtlCol="0" anchor="t">
            <a:spAutoFit/>
          </a:bodyPr>
          <a:lstStyle/>
          <a:p>
            <a:pPr algn="ctr">
              <a:lnSpc>
                <a:spcPts val="8100"/>
              </a:lnSpc>
            </a:pPr>
            <a:r>
              <a:rPr lang="en-US" sz="7500" b="1" spc="-45">
                <a:solidFill>
                  <a:srgbClr val="181F52"/>
                </a:solidFill>
                <a:latin typeface="Arial Bold"/>
                <a:ea typeface="Arial Bold"/>
                <a:cs typeface="Arial Bold"/>
                <a:sym typeface="Arial Bold"/>
              </a:rPr>
              <a:t>…to sing the song of Shabbos</a:t>
            </a:r>
          </a:p>
        </p:txBody>
      </p:sp>
      <p:sp>
        <p:nvSpPr>
          <p:cNvPr id="3" name="TextBox 3"/>
          <p:cNvSpPr txBox="1"/>
          <p:nvPr/>
        </p:nvSpPr>
        <p:spPr>
          <a:xfrm>
            <a:off x="410754" y="2819019"/>
            <a:ext cx="8373523" cy="5838825"/>
          </a:xfrm>
          <a:prstGeom prst="rect">
            <a:avLst/>
          </a:prstGeom>
        </p:spPr>
        <p:txBody>
          <a:bodyPr lIns="0" tIns="0" rIns="0" bIns="0" rtlCol="0" anchor="t">
            <a:spAutoFit/>
          </a:bodyPr>
          <a:lstStyle/>
          <a:p>
            <a:pPr algn="l">
              <a:lnSpc>
                <a:spcPts val="4500"/>
              </a:lnSpc>
            </a:pPr>
            <a:r>
              <a:rPr lang="en-US" sz="4500" dirty="0" err="1">
                <a:solidFill>
                  <a:srgbClr val="181F52"/>
                </a:solidFill>
                <a:latin typeface="Arial"/>
                <a:ea typeface="Arial"/>
                <a:cs typeface="Arial"/>
                <a:sym typeface="Arial"/>
              </a:rPr>
              <a:t>Iysh</a:t>
            </a:r>
            <a:r>
              <a:rPr lang="en-US" sz="4500" dirty="0">
                <a:solidFill>
                  <a:srgbClr val="181F52"/>
                </a:solidFill>
                <a:latin typeface="Arial"/>
                <a:ea typeface="Arial"/>
                <a:cs typeface="Arial"/>
                <a:sym typeface="Arial"/>
              </a:rPr>
              <a:t>  Baar  Lo  </a:t>
            </a:r>
            <a:r>
              <a:rPr lang="en-US" sz="4500" dirty="0" err="1">
                <a:solidFill>
                  <a:srgbClr val="181F52"/>
                </a:solidFill>
                <a:latin typeface="Arial"/>
                <a:ea typeface="Arial"/>
                <a:cs typeface="Arial"/>
                <a:sym typeface="Arial"/>
              </a:rPr>
              <a:t>Yeidaa</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Uchsiyl</a:t>
            </a:r>
            <a:r>
              <a:rPr lang="en-US" sz="4500" dirty="0">
                <a:solidFill>
                  <a:srgbClr val="181F52"/>
                </a:solidFill>
                <a:latin typeface="Arial"/>
                <a:ea typeface="Arial"/>
                <a:cs typeface="Arial"/>
                <a:sym typeface="Arial"/>
              </a:rPr>
              <a:t>  Lo </a:t>
            </a:r>
            <a:r>
              <a:rPr lang="en-US" sz="4500" dirty="0" err="1">
                <a:solidFill>
                  <a:srgbClr val="181F52"/>
                </a:solidFill>
                <a:latin typeface="Arial"/>
                <a:ea typeface="Arial"/>
                <a:cs typeface="Arial"/>
                <a:sym typeface="Arial"/>
              </a:rPr>
              <a:t>Yaviyn</a:t>
            </a:r>
            <a:r>
              <a:rPr lang="en-US" sz="4500" dirty="0">
                <a:solidFill>
                  <a:srgbClr val="181F52"/>
                </a:solidFill>
                <a:latin typeface="Arial"/>
                <a:ea typeface="Arial"/>
                <a:cs typeface="Arial"/>
                <a:sym typeface="Arial"/>
              </a:rPr>
              <a:t> Et Zot. </a:t>
            </a:r>
            <a:r>
              <a:rPr lang="en-US" sz="4500" dirty="0" err="1">
                <a:solidFill>
                  <a:srgbClr val="181F52"/>
                </a:solidFill>
                <a:latin typeface="Arial"/>
                <a:ea typeface="Arial"/>
                <a:cs typeface="Arial"/>
                <a:sym typeface="Arial"/>
              </a:rPr>
              <a:t>Bifroach</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Rshaiym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Kmo</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Eisev</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Vayatziytzu</a:t>
            </a:r>
            <a:r>
              <a:rPr lang="en-US" sz="4500" dirty="0">
                <a:solidFill>
                  <a:srgbClr val="181F52"/>
                </a:solidFill>
                <a:latin typeface="Arial"/>
                <a:ea typeface="Arial"/>
                <a:cs typeface="Arial"/>
                <a:sym typeface="Arial"/>
              </a:rPr>
              <a:t> Kal </a:t>
            </a:r>
            <a:r>
              <a:rPr lang="en-US" sz="4500" dirty="0" err="1">
                <a:solidFill>
                  <a:srgbClr val="181F52"/>
                </a:solidFill>
                <a:latin typeface="Arial"/>
                <a:ea typeface="Arial"/>
                <a:cs typeface="Arial"/>
                <a:sym typeface="Arial"/>
              </a:rPr>
              <a:t>Poaleiy</a:t>
            </a:r>
            <a:r>
              <a:rPr lang="en-US" sz="4500" dirty="0">
                <a:solidFill>
                  <a:srgbClr val="181F52"/>
                </a:solidFill>
                <a:latin typeface="Arial"/>
                <a:ea typeface="Arial"/>
                <a:cs typeface="Arial"/>
                <a:sym typeface="Arial"/>
              </a:rPr>
              <a:t> Aven, </a:t>
            </a:r>
            <a:r>
              <a:rPr lang="en-US" sz="4500" dirty="0" err="1">
                <a:solidFill>
                  <a:srgbClr val="181F52"/>
                </a:solidFill>
                <a:latin typeface="Arial"/>
                <a:ea typeface="Arial"/>
                <a:cs typeface="Arial"/>
                <a:sym typeface="Arial"/>
              </a:rPr>
              <a:t>Lhishamdam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Adeiy</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Ad.Vata</a:t>
            </a:r>
            <a:r>
              <a:rPr lang="en-US" sz="4500" dirty="0">
                <a:solidFill>
                  <a:srgbClr val="181F52"/>
                </a:solidFill>
                <a:latin typeface="Arial"/>
                <a:ea typeface="Arial"/>
                <a:cs typeface="Arial"/>
                <a:sym typeface="Arial"/>
              </a:rPr>
              <a:t>  Marom </a:t>
            </a:r>
            <a:r>
              <a:rPr lang="en-US" sz="4500" dirty="0" err="1">
                <a:solidFill>
                  <a:srgbClr val="181F52"/>
                </a:solidFill>
                <a:latin typeface="Arial"/>
                <a:ea typeface="Arial"/>
                <a:cs typeface="Arial"/>
                <a:sym typeface="Arial"/>
              </a:rPr>
              <a:t>Lolam</a:t>
            </a:r>
            <a:r>
              <a:rPr lang="en-US" sz="4500" dirty="0">
                <a:solidFill>
                  <a:srgbClr val="181F52"/>
                </a:solidFill>
                <a:latin typeface="Arial"/>
                <a:ea typeface="Arial"/>
                <a:cs typeface="Arial"/>
                <a:sym typeface="Arial"/>
              </a:rPr>
              <a:t> YHVH. Kiy </a:t>
            </a:r>
            <a:r>
              <a:rPr lang="en-US" sz="4500" dirty="0" err="1">
                <a:solidFill>
                  <a:srgbClr val="181F52"/>
                </a:solidFill>
                <a:latin typeface="Arial"/>
                <a:ea typeface="Arial"/>
                <a:cs typeface="Arial"/>
                <a:sym typeface="Arial"/>
              </a:rPr>
              <a:t>Hinei</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Oyvecha</a:t>
            </a:r>
            <a:r>
              <a:rPr lang="en-US" sz="4500" dirty="0">
                <a:solidFill>
                  <a:srgbClr val="181F52"/>
                </a:solidFill>
                <a:latin typeface="Arial"/>
                <a:ea typeface="Arial"/>
                <a:cs typeface="Arial"/>
                <a:sym typeface="Arial"/>
              </a:rPr>
              <a:t>, YHVH, Kiy </a:t>
            </a:r>
            <a:r>
              <a:rPr lang="en-US" sz="4500" dirty="0" err="1">
                <a:solidFill>
                  <a:srgbClr val="181F52"/>
                </a:solidFill>
                <a:latin typeface="Arial"/>
                <a:ea typeface="Arial"/>
                <a:cs typeface="Arial"/>
                <a:sym typeface="Arial"/>
              </a:rPr>
              <a:t>Hinei</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Oyvecha</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Yoveidu</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Yitpardu</a:t>
            </a:r>
            <a:r>
              <a:rPr lang="en-US" sz="4500" dirty="0">
                <a:solidFill>
                  <a:srgbClr val="181F52"/>
                </a:solidFill>
                <a:latin typeface="Arial"/>
                <a:ea typeface="Arial"/>
                <a:cs typeface="Arial"/>
                <a:sym typeface="Arial"/>
              </a:rPr>
              <a:t> Kal </a:t>
            </a:r>
            <a:r>
              <a:rPr lang="en-US" sz="4500" dirty="0" err="1">
                <a:solidFill>
                  <a:srgbClr val="181F52"/>
                </a:solidFill>
                <a:latin typeface="Arial"/>
                <a:ea typeface="Arial"/>
                <a:cs typeface="Arial"/>
                <a:sym typeface="Arial"/>
              </a:rPr>
              <a:t>Poaleiy</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Aven.Vatarem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ireiym</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Karniy</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Balotiy</a:t>
            </a:r>
            <a:r>
              <a:rPr lang="en-US" sz="4500" dirty="0">
                <a:solidFill>
                  <a:srgbClr val="181F52"/>
                </a:solidFill>
                <a:latin typeface="Arial"/>
                <a:ea typeface="Arial"/>
                <a:cs typeface="Arial"/>
                <a:sym typeface="Arial"/>
              </a:rPr>
              <a:t>  </a:t>
            </a:r>
            <a:r>
              <a:rPr lang="en-US" sz="4500" dirty="0" err="1">
                <a:solidFill>
                  <a:srgbClr val="181F52"/>
                </a:solidFill>
                <a:latin typeface="Arial"/>
                <a:ea typeface="Arial"/>
                <a:cs typeface="Arial"/>
                <a:sym typeface="Arial"/>
              </a:rPr>
              <a:t>Bshemen</a:t>
            </a:r>
            <a:r>
              <a:rPr lang="en-US" sz="4500" dirty="0">
                <a:solidFill>
                  <a:srgbClr val="181F52"/>
                </a:solidFill>
                <a:latin typeface="Arial"/>
                <a:ea typeface="Arial"/>
                <a:cs typeface="Arial"/>
                <a:sym typeface="Arial"/>
              </a:rPr>
              <a:t>  Raanan.</a:t>
            </a:r>
          </a:p>
        </p:txBody>
      </p:sp>
      <p:sp>
        <p:nvSpPr>
          <p:cNvPr id="4" name="TextBox 4"/>
          <p:cNvSpPr txBox="1"/>
          <p:nvPr/>
        </p:nvSpPr>
        <p:spPr>
          <a:xfrm>
            <a:off x="9503725" y="2904363"/>
            <a:ext cx="8074733" cy="5162550"/>
          </a:xfrm>
          <a:prstGeom prst="rect">
            <a:avLst/>
          </a:prstGeom>
        </p:spPr>
        <p:txBody>
          <a:bodyPr lIns="0" tIns="0" rIns="0" bIns="0" rtlCol="0" anchor="t">
            <a:spAutoFit/>
          </a:bodyPr>
          <a:lstStyle/>
          <a:p>
            <a:pPr algn="r" rtl="1">
              <a:lnSpc>
                <a:spcPts val="5759"/>
              </a:lnSpc>
            </a:pPr>
            <a:r>
              <a:rPr lang="he-IL" sz="4800" dirty="0">
                <a:solidFill>
                  <a:srgbClr val="181F52"/>
                </a:solidFill>
                <a:latin typeface="Arial"/>
                <a:ea typeface="Arial"/>
                <a:cs typeface="Arial"/>
                <a:sym typeface="Arial"/>
                <a:rtl/>
              </a:rPr>
              <a:t>אִישׁ בַּעַר לֹא יֵדָע, וּכְסִיל לֹא יָבִין אֶת זֹאת. בִּפְרֹֽחַ רְשָׁעִים כְּמוֹ עֵֽשֶׂב, וַיָּצִיצוּ כָּל פֹּֽעֲלֵי אָֽוֶן, </a:t>
            </a:r>
            <a:r>
              <a:rPr lang="he-IL" sz="4800" dirty="0" err="1">
                <a:solidFill>
                  <a:srgbClr val="181F52"/>
                </a:solidFill>
                <a:latin typeface="Arial"/>
                <a:ea typeface="Arial"/>
                <a:cs typeface="Arial"/>
                <a:sym typeface="Arial"/>
                <a:rtl/>
              </a:rPr>
              <a:t>לְהִשָּׁמְדָם</a:t>
            </a:r>
            <a:r>
              <a:rPr lang="he-IL" sz="4800" dirty="0">
                <a:solidFill>
                  <a:srgbClr val="181F52"/>
                </a:solidFill>
                <a:latin typeface="Arial"/>
                <a:ea typeface="Arial"/>
                <a:cs typeface="Arial"/>
                <a:sym typeface="Arial"/>
                <a:rtl/>
              </a:rPr>
              <a:t> עֲדֵי </a:t>
            </a:r>
          </a:p>
          <a:p>
            <a:pPr algn="r" rtl="1">
              <a:lnSpc>
                <a:spcPts val="5759"/>
              </a:lnSpc>
            </a:pPr>
            <a:r>
              <a:rPr lang="he-IL" sz="4800" dirty="0">
                <a:solidFill>
                  <a:srgbClr val="181F52"/>
                </a:solidFill>
                <a:latin typeface="Arial"/>
                <a:ea typeface="Arial"/>
                <a:cs typeface="Arial"/>
                <a:sym typeface="Arial"/>
                <a:rtl/>
              </a:rPr>
              <a:t>עַד. וְאַתָּה מָרוֹם לְעֹלָם יְיָ. כִּי הִנֵּה אֹיְבֶֽיךָ, יְיָ, כִּי הִנֵּה אֹיְבֶיךָ יֹאבֵֽדוּ, יִתְפָּרְדוּ כָּל פֹּֽעֲלֵי אָֽוֶן. וַתָּֽרֶם </a:t>
            </a:r>
            <a:r>
              <a:rPr lang="he-IL" sz="4800" dirty="0" err="1">
                <a:solidFill>
                  <a:srgbClr val="181F52"/>
                </a:solidFill>
                <a:latin typeface="Arial"/>
                <a:ea typeface="Arial"/>
                <a:cs typeface="Arial"/>
                <a:sym typeface="Arial"/>
                <a:rtl/>
              </a:rPr>
              <a:t>כִּרְאֵים</a:t>
            </a:r>
            <a:r>
              <a:rPr lang="he-IL" sz="4800" dirty="0">
                <a:solidFill>
                  <a:srgbClr val="181F52"/>
                </a:solidFill>
                <a:latin typeface="Arial"/>
                <a:ea typeface="Arial"/>
                <a:cs typeface="Arial"/>
                <a:sym typeface="Arial"/>
                <a:rtl/>
              </a:rPr>
              <a:t> קַרְנִי, בַּלֹּתִי בְּשֶׁמֶן רַעֲנָן. </a:t>
            </a:r>
          </a:p>
        </p:txBody>
      </p:sp>
    </p:spTree>
    <p:extLst>
      <p:ext uri="{BB962C8B-B14F-4D97-AF65-F5344CB8AC3E}">
        <p14:creationId xmlns:p14="http://schemas.microsoft.com/office/powerpoint/2010/main" val="292625307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63240" y="361188"/>
            <a:ext cx="12161520" cy="1867662"/>
          </a:xfrm>
          <a:prstGeom prst="rect">
            <a:avLst/>
          </a:prstGeom>
        </p:spPr>
        <p:txBody>
          <a:bodyPr lIns="0" tIns="0" rIns="0" bIns="0" rtlCol="0" anchor="t">
            <a:spAutoFit/>
          </a:bodyPr>
          <a:lstStyle/>
          <a:p>
            <a:pPr algn="ctr">
              <a:lnSpc>
                <a:spcPts val="6804"/>
              </a:lnSpc>
            </a:pPr>
            <a:r>
              <a:rPr lang="en-US" sz="6300" b="1" spc="-38">
                <a:solidFill>
                  <a:srgbClr val="181F52"/>
                </a:solidFill>
                <a:latin typeface="Arial Bold"/>
                <a:ea typeface="Arial Bold"/>
                <a:cs typeface="Arial Bold"/>
                <a:sym typeface="Arial Bold"/>
              </a:rPr>
              <a:t>She waits… but don’t make her wait.</a:t>
            </a:r>
          </a:p>
        </p:txBody>
      </p:sp>
      <p:sp>
        <p:nvSpPr>
          <p:cNvPr id="3" name="TextBox 3"/>
          <p:cNvSpPr txBox="1"/>
          <p:nvPr/>
        </p:nvSpPr>
        <p:spPr>
          <a:xfrm>
            <a:off x="659397" y="2219325"/>
            <a:ext cx="8484603" cy="5838825"/>
          </a:xfrm>
          <a:prstGeom prst="rect">
            <a:avLst/>
          </a:prstGeom>
        </p:spPr>
        <p:txBody>
          <a:bodyPr lIns="0" tIns="0" rIns="0" bIns="0" rtlCol="0" anchor="t">
            <a:spAutoFit/>
          </a:bodyPr>
          <a:lstStyle/>
          <a:p>
            <a:pPr algn="l">
              <a:lnSpc>
                <a:spcPts val="4500"/>
              </a:lnSpc>
            </a:pPr>
            <a:r>
              <a:rPr lang="en-US" sz="4500">
                <a:solidFill>
                  <a:srgbClr val="181F52"/>
                </a:solidFill>
                <a:latin typeface="Arial"/>
                <a:ea typeface="Arial"/>
                <a:cs typeface="Arial"/>
                <a:sym typeface="Arial"/>
              </a:rPr>
              <a:t>Vatabeit Eiyniy shuray,  </a:t>
            </a:r>
          </a:p>
          <a:p>
            <a:pPr algn="l">
              <a:lnSpc>
                <a:spcPts val="4500"/>
              </a:lnSpc>
            </a:pPr>
            <a:r>
              <a:rPr lang="en-US" sz="4500">
                <a:solidFill>
                  <a:srgbClr val="181F52"/>
                </a:solidFill>
                <a:latin typeface="Arial"/>
                <a:ea typeface="Arial"/>
                <a:cs typeface="Arial"/>
                <a:sym typeface="Arial"/>
              </a:rPr>
              <a:t>Bakamiym Alay Mreiiym  </a:t>
            </a:r>
          </a:p>
          <a:p>
            <a:pPr algn="l">
              <a:lnSpc>
                <a:spcPts val="4500"/>
              </a:lnSpc>
            </a:pPr>
            <a:r>
              <a:rPr lang="en-US" sz="4500">
                <a:solidFill>
                  <a:srgbClr val="181F52"/>
                </a:solidFill>
                <a:latin typeface="Arial"/>
                <a:ea typeface="Arial"/>
                <a:cs typeface="Arial"/>
                <a:sym typeface="Arial"/>
              </a:rPr>
              <a:t>Tishmana Aznay. Tzadiyk  </a:t>
            </a:r>
          </a:p>
          <a:p>
            <a:pPr algn="l">
              <a:lnSpc>
                <a:spcPts val="4500"/>
              </a:lnSpc>
            </a:pPr>
            <a:r>
              <a:rPr lang="en-US" sz="4500">
                <a:solidFill>
                  <a:srgbClr val="181F52"/>
                </a:solidFill>
                <a:latin typeface="Arial"/>
                <a:ea typeface="Arial"/>
                <a:cs typeface="Arial"/>
                <a:sym typeface="Arial"/>
              </a:rPr>
              <a:t>Katamar  Yifrach, Kerez Balvanon Yisge. Shtuliym Bveiyt  YHVH, Bchatzrot Eloheiynu  Yafriychu. Od Ynuvun  Bseiyva, </a:t>
            </a:r>
          </a:p>
          <a:p>
            <a:pPr algn="l">
              <a:lnSpc>
                <a:spcPts val="4500"/>
              </a:lnSpc>
            </a:pPr>
            <a:r>
              <a:rPr lang="en-US" sz="4500">
                <a:solidFill>
                  <a:srgbClr val="181F52"/>
                </a:solidFill>
                <a:latin typeface="Arial"/>
                <a:ea typeface="Arial"/>
                <a:cs typeface="Arial"/>
                <a:sym typeface="Arial"/>
              </a:rPr>
              <a:t>Dsheiniym Vraananiym Yihyu.  </a:t>
            </a:r>
          </a:p>
          <a:p>
            <a:pPr algn="l">
              <a:lnSpc>
                <a:spcPts val="4500"/>
              </a:lnSpc>
            </a:pPr>
            <a:r>
              <a:rPr lang="en-US" sz="4500">
                <a:solidFill>
                  <a:srgbClr val="181F52"/>
                </a:solidFill>
                <a:latin typeface="Arial"/>
                <a:ea typeface="Arial"/>
                <a:cs typeface="Arial"/>
                <a:sym typeface="Arial"/>
              </a:rPr>
              <a:t>Lhagiyd  Kiy Yashar YHVH,  Tzuriy Vlo Avlata Bo.  </a:t>
            </a:r>
          </a:p>
        </p:txBody>
      </p:sp>
      <p:sp>
        <p:nvSpPr>
          <p:cNvPr id="4" name="TextBox 4"/>
          <p:cNvSpPr txBox="1"/>
          <p:nvPr/>
        </p:nvSpPr>
        <p:spPr>
          <a:xfrm>
            <a:off x="9144000" y="2110633"/>
            <a:ext cx="8115300" cy="6877050"/>
          </a:xfrm>
          <a:prstGeom prst="rect">
            <a:avLst/>
          </a:prstGeom>
        </p:spPr>
        <p:txBody>
          <a:bodyPr lIns="0" tIns="0" rIns="0" bIns="0" rtlCol="0" anchor="t">
            <a:spAutoFit/>
          </a:bodyPr>
          <a:lstStyle/>
          <a:p>
            <a:pPr algn="r" rtl="1">
              <a:lnSpc>
                <a:spcPts val="5940"/>
              </a:lnSpc>
            </a:pPr>
            <a:r>
              <a:rPr lang="he-IL" sz="4950" dirty="0" err="1">
                <a:solidFill>
                  <a:srgbClr val="181F52"/>
                </a:solidFill>
                <a:latin typeface="Arial"/>
                <a:ea typeface="Arial"/>
                <a:cs typeface="Arial"/>
                <a:sym typeface="Arial"/>
                <a:rtl/>
              </a:rPr>
              <a:t>וַתַּבֵּט</a:t>
            </a:r>
            <a:r>
              <a:rPr lang="he-IL" sz="4950" dirty="0">
                <a:solidFill>
                  <a:srgbClr val="181F52"/>
                </a:solidFill>
                <a:latin typeface="Arial"/>
                <a:ea typeface="Arial"/>
                <a:cs typeface="Arial"/>
                <a:sym typeface="Arial"/>
                <a:rtl/>
              </a:rPr>
              <a:t> עֵינִי בְּשׁוּרָי, </a:t>
            </a:r>
          </a:p>
          <a:p>
            <a:pPr algn="r" rtl="1">
              <a:lnSpc>
                <a:spcPts val="5940"/>
              </a:lnSpc>
            </a:pPr>
            <a:r>
              <a:rPr lang="he-IL" sz="4950" dirty="0">
                <a:solidFill>
                  <a:srgbClr val="181F52"/>
                </a:solidFill>
                <a:latin typeface="Arial"/>
                <a:ea typeface="Arial"/>
                <a:cs typeface="Arial"/>
                <a:sym typeface="Arial"/>
                <a:rtl/>
              </a:rPr>
              <a:t>בַּקָּמִים עָלַי מְרֵעִים </a:t>
            </a:r>
          </a:p>
          <a:p>
            <a:pPr algn="r" rtl="1">
              <a:lnSpc>
                <a:spcPts val="5940"/>
              </a:lnSpc>
            </a:pPr>
            <a:r>
              <a:rPr lang="he-IL" sz="4950" dirty="0">
                <a:solidFill>
                  <a:srgbClr val="181F52"/>
                </a:solidFill>
                <a:latin typeface="Arial"/>
                <a:ea typeface="Arial"/>
                <a:cs typeface="Arial"/>
                <a:sym typeface="Arial"/>
                <a:rtl/>
              </a:rPr>
              <a:t>תִּשְׁמַֽעְנָה אָזְנָי.*** צַדִּיק כַּתָּמָר יִפְרָח, כּאֶֽרֶז בַּלְּבָנוֹן יִשְׂגֶּה. שְׁתוּלִים בְּבֵית יְיָ, בְּחַצְרוֹת </a:t>
            </a:r>
            <a:r>
              <a:rPr lang="he-IL" sz="4950" dirty="0" err="1">
                <a:solidFill>
                  <a:srgbClr val="181F52"/>
                </a:solidFill>
                <a:latin typeface="Arial"/>
                <a:ea typeface="Arial"/>
                <a:cs typeface="Arial"/>
                <a:sym typeface="Arial"/>
                <a:rtl/>
              </a:rPr>
              <a:t>אֱלֹהֵֽינו</a:t>
            </a:r>
            <a:r>
              <a:rPr lang="he-IL" sz="4950" dirty="0">
                <a:solidFill>
                  <a:srgbClr val="181F52"/>
                </a:solidFill>
                <a:latin typeface="Arial"/>
                <a:ea typeface="Arial"/>
                <a:cs typeface="Arial"/>
                <a:sym typeface="Arial"/>
                <a:rtl/>
              </a:rPr>
              <a:t>ּ יַפְרִֽיחוּ. עוֹד </a:t>
            </a:r>
            <a:r>
              <a:rPr lang="he-IL" sz="4950" dirty="0" err="1">
                <a:solidFill>
                  <a:srgbClr val="181F52"/>
                </a:solidFill>
                <a:latin typeface="Arial"/>
                <a:ea typeface="Arial"/>
                <a:cs typeface="Arial"/>
                <a:sym typeface="Arial"/>
                <a:rtl/>
              </a:rPr>
              <a:t>יְנוּבוּן</a:t>
            </a:r>
            <a:r>
              <a:rPr lang="he-IL" sz="4950" dirty="0">
                <a:solidFill>
                  <a:srgbClr val="181F52"/>
                </a:solidFill>
                <a:latin typeface="Arial"/>
                <a:ea typeface="Arial"/>
                <a:cs typeface="Arial"/>
                <a:sym typeface="Arial"/>
                <a:rtl/>
              </a:rPr>
              <a:t> בְּשֵׂיבָה,</a:t>
            </a:r>
          </a:p>
          <a:p>
            <a:pPr algn="r" rtl="1">
              <a:lnSpc>
                <a:spcPts val="5940"/>
              </a:lnSpc>
            </a:pPr>
            <a:r>
              <a:rPr lang="he-IL" sz="4950" dirty="0">
                <a:solidFill>
                  <a:srgbClr val="181F52"/>
                </a:solidFill>
                <a:latin typeface="Arial"/>
                <a:ea typeface="Arial"/>
                <a:cs typeface="Arial"/>
                <a:sym typeface="Arial"/>
                <a:rtl/>
              </a:rPr>
              <a:t>דְּשֵׁנִים וְרַעֲנַנִּים יִהְיוּ. לְהַגִּיד כִּי יָשָׁר יְיָ, צוּרִי וְלֹא עַוְלָֽתָה בּוֹ.</a:t>
            </a:r>
            <a:r>
              <a:rPr lang="ar-EG" sz="4950" b="1" dirty="0">
                <a:solidFill>
                  <a:srgbClr val="181F52"/>
                </a:solidFill>
                <a:latin typeface="Arial Bold"/>
                <a:ea typeface="Arial Bold"/>
                <a:cs typeface="Arial Bold"/>
                <a:sym typeface="Arial Bold"/>
                <a:rtl/>
              </a:rPr>
              <a:t>  </a:t>
            </a:r>
          </a:p>
          <a:p>
            <a:pPr algn="r" rtl="1">
              <a:lnSpc>
                <a:spcPts val="5940"/>
              </a:lnSpc>
            </a:pPr>
            <a:endParaRPr lang="ar-EG" sz="4950" b="1" dirty="0">
              <a:solidFill>
                <a:srgbClr val="181F52"/>
              </a:solidFill>
              <a:latin typeface="Arial Bold"/>
              <a:ea typeface="Arial Bold"/>
              <a:cs typeface="Arial Bold"/>
              <a:sym typeface="Arial Bold"/>
              <a:rtl/>
            </a:endParaRPr>
          </a:p>
        </p:txBody>
      </p:sp>
    </p:spTree>
    <p:extLst>
      <p:ext uri="{BB962C8B-B14F-4D97-AF65-F5344CB8AC3E}">
        <p14:creationId xmlns:p14="http://schemas.microsoft.com/office/powerpoint/2010/main" val="264340674"/>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31502" y="437045"/>
            <a:ext cx="14727798" cy="1126160"/>
          </a:xfrm>
          <a:prstGeom prst="rect">
            <a:avLst/>
          </a:prstGeom>
        </p:spPr>
        <p:txBody>
          <a:bodyPr lIns="0" tIns="0" rIns="0" bIns="0" rtlCol="0" anchor="t">
            <a:spAutoFit/>
          </a:bodyPr>
          <a:lstStyle/>
          <a:p>
            <a:pPr algn="ctr">
              <a:lnSpc>
                <a:spcPts val="7581"/>
              </a:lnSpc>
            </a:pPr>
            <a:r>
              <a:rPr lang="en-US" sz="7020" b="1" spc="-42">
                <a:solidFill>
                  <a:srgbClr val="181F52"/>
                </a:solidFill>
                <a:latin typeface="Arial Bold"/>
                <a:ea typeface="Arial Bold"/>
                <a:cs typeface="Arial Bold"/>
                <a:sym typeface="Arial Bold"/>
              </a:rPr>
              <a:t>We are enwrapped in Shabbos</a:t>
            </a:r>
          </a:p>
        </p:txBody>
      </p:sp>
      <p:sp>
        <p:nvSpPr>
          <p:cNvPr id="3" name="TextBox 3"/>
          <p:cNvSpPr txBox="1"/>
          <p:nvPr/>
        </p:nvSpPr>
        <p:spPr>
          <a:xfrm>
            <a:off x="656820" y="1933575"/>
            <a:ext cx="9238581" cy="6410325"/>
          </a:xfrm>
          <a:prstGeom prst="rect">
            <a:avLst/>
          </a:prstGeom>
        </p:spPr>
        <p:txBody>
          <a:bodyPr lIns="0" tIns="0" rIns="0" bIns="0" rtlCol="0" anchor="t">
            <a:spAutoFit/>
          </a:bodyPr>
          <a:lstStyle/>
          <a:p>
            <a:pPr algn="l">
              <a:lnSpc>
                <a:spcPts val="4500"/>
              </a:lnSpc>
            </a:pPr>
            <a:r>
              <a:rPr lang="en-US" sz="4500" spc="42" dirty="0">
                <a:solidFill>
                  <a:srgbClr val="181F52"/>
                </a:solidFill>
                <a:latin typeface="Arial"/>
                <a:ea typeface="Arial"/>
                <a:cs typeface="Arial"/>
                <a:sym typeface="Arial"/>
              </a:rPr>
              <a:t>YHVH  Malach </a:t>
            </a:r>
            <a:r>
              <a:rPr lang="en-US" sz="4500" spc="42" dirty="0" err="1">
                <a:solidFill>
                  <a:srgbClr val="181F52"/>
                </a:solidFill>
                <a:latin typeface="Arial"/>
                <a:ea typeface="Arial"/>
                <a:cs typeface="Arial"/>
                <a:sym typeface="Arial"/>
              </a:rPr>
              <a:t>Geiut</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Laveish</a:t>
            </a:r>
            <a:r>
              <a:rPr lang="en-US" sz="4500" spc="42" dirty="0">
                <a:solidFill>
                  <a:srgbClr val="181F52"/>
                </a:solidFill>
                <a:latin typeface="Arial"/>
                <a:ea typeface="Arial"/>
                <a:cs typeface="Arial"/>
                <a:sym typeface="Arial"/>
              </a:rPr>
              <a:t>,  </a:t>
            </a:r>
          </a:p>
          <a:p>
            <a:pPr algn="l">
              <a:lnSpc>
                <a:spcPts val="4500"/>
              </a:lnSpc>
            </a:pPr>
            <a:r>
              <a:rPr lang="en-US" sz="4500" spc="42" dirty="0" err="1">
                <a:solidFill>
                  <a:srgbClr val="181F52"/>
                </a:solidFill>
                <a:latin typeface="Arial"/>
                <a:ea typeface="Arial"/>
                <a:cs typeface="Arial"/>
                <a:sym typeface="Arial"/>
              </a:rPr>
              <a:t>Laveish</a:t>
            </a:r>
            <a:r>
              <a:rPr lang="en-US" sz="4500" spc="42" dirty="0">
                <a:solidFill>
                  <a:srgbClr val="181F52"/>
                </a:solidFill>
                <a:latin typeface="Arial"/>
                <a:ea typeface="Arial"/>
                <a:cs typeface="Arial"/>
                <a:sym typeface="Arial"/>
              </a:rPr>
              <a:t> YHVH Oz </a:t>
            </a:r>
            <a:r>
              <a:rPr lang="en-US" sz="4500" spc="42" dirty="0" err="1">
                <a:solidFill>
                  <a:srgbClr val="181F52"/>
                </a:solidFill>
                <a:latin typeface="Arial"/>
                <a:ea typeface="Arial"/>
                <a:cs typeface="Arial"/>
                <a:sym typeface="Arial"/>
              </a:rPr>
              <a:t>Hitazar</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Af</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Tikon</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Teiveil</a:t>
            </a:r>
            <a:r>
              <a:rPr lang="en-US" sz="4500" spc="42" dirty="0">
                <a:solidFill>
                  <a:srgbClr val="181F52"/>
                </a:solidFill>
                <a:latin typeface="Arial"/>
                <a:ea typeface="Arial"/>
                <a:cs typeface="Arial"/>
                <a:sym typeface="Arial"/>
              </a:rPr>
              <a:t>  Bal  Timot. Nachon  </a:t>
            </a:r>
            <a:r>
              <a:rPr lang="en-US" sz="4500" spc="42" dirty="0" err="1">
                <a:solidFill>
                  <a:srgbClr val="181F52"/>
                </a:solidFill>
                <a:latin typeface="Arial"/>
                <a:ea typeface="Arial"/>
                <a:cs typeface="Arial"/>
                <a:sym typeface="Arial"/>
              </a:rPr>
              <a:t>Kisacha</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Meiaz</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Meiolam</a:t>
            </a:r>
            <a:r>
              <a:rPr lang="en-US" sz="4500" spc="42" dirty="0">
                <a:solidFill>
                  <a:srgbClr val="181F52"/>
                </a:solidFill>
                <a:latin typeface="Arial"/>
                <a:ea typeface="Arial"/>
                <a:cs typeface="Arial"/>
                <a:sym typeface="Arial"/>
              </a:rPr>
              <a:t> Ata. Nasu </a:t>
            </a:r>
            <a:r>
              <a:rPr lang="en-US" sz="4500" spc="42" dirty="0" err="1">
                <a:solidFill>
                  <a:srgbClr val="181F52"/>
                </a:solidFill>
                <a:latin typeface="Arial"/>
                <a:ea typeface="Arial"/>
                <a:cs typeface="Arial"/>
                <a:sym typeface="Arial"/>
              </a:rPr>
              <a:t>Nharot</a:t>
            </a:r>
            <a:r>
              <a:rPr lang="en-US" sz="4500" spc="42" dirty="0">
                <a:solidFill>
                  <a:srgbClr val="181F52"/>
                </a:solidFill>
                <a:latin typeface="Arial"/>
                <a:ea typeface="Arial"/>
                <a:cs typeface="Arial"/>
                <a:sym typeface="Arial"/>
              </a:rPr>
              <a:t>  YHVH, Nasu </a:t>
            </a:r>
            <a:r>
              <a:rPr lang="en-US" sz="4500" spc="42" dirty="0" err="1">
                <a:solidFill>
                  <a:srgbClr val="181F52"/>
                </a:solidFill>
                <a:latin typeface="Arial"/>
                <a:ea typeface="Arial"/>
                <a:cs typeface="Arial"/>
                <a:sym typeface="Arial"/>
              </a:rPr>
              <a:t>Nharot</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Kolam,Yisu</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Nharot</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Dachyam</a:t>
            </a:r>
            <a:r>
              <a:rPr lang="en-US" sz="4500" spc="42" dirty="0">
                <a:solidFill>
                  <a:srgbClr val="181F52"/>
                </a:solidFill>
                <a:latin typeface="Arial"/>
                <a:ea typeface="Arial"/>
                <a:cs typeface="Arial"/>
                <a:sym typeface="Arial"/>
              </a:rPr>
              <a:t>.</a:t>
            </a:r>
          </a:p>
          <a:p>
            <a:pPr algn="l">
              <a:lnSpc>
                <a:spcPts val="4500"/>
              </a:lnSpc>
            </a:pPr>
            <a:r>
              <a:rPr lang="en-US" sz="4500" spc="42" dirty="0">
                <a:solidFill>
                  <a:srgbClr val="181F52"/>
                </a:solidFill>
                <a:latin typeface="Arial"/>
                <a:ea typeface="Arial"/>
                <a:cs typeface="Arial"/>
                <a:sym typeface="Arial"/>
              </a:rPr>
              <a:t>Mikolot  Mayim </a:t>
            </a:r>
            <a:r>
              <a:rPr lang="en-US" sz="4500" spc="42" dirty="0" err="1">
                <a:solidFill>
                  <a:srgbClr val="181F52"/>
                </a:solidFill>
                <a:latin typeface="Arial"/>
                <a:ea typeface="Arial"/>
                <a:cs typeface="Arial"/>
                <a:sym typeface="Arial"/>
              </a:rPr>
              <a:t>Rabiym</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Adiyriym</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Mishbreiy</a:t>
            </a:r>
            <a:r>
              <a:rPr lang="en-US" sz="4500" spc="42" dirty="0">
                <a:solidFill>
                  <a:srgbClr val="181F52"/>
                </a:solidFill>
                <a:latin typeface="Arial"/>
                <a:ea typeface="Arial"/>
                <a:cs typeface="Arial"/>
                <a:sym typeface="Arial"/>
              </a:rPr>
              <a:t> Yam, </a:t>
            </a:r>
            <a:r>
              <a:rPr lang="en-US" sz="4500" spc="42" dirty="0" err="1">
                <a:solidFill>
                  <a:srgbClr val="181F52"/>
                </a:solidFill>
                <a:latin typeface="Arial"/>
                <a:ea typeface="Arial"/>
                <a:cs typeface="Arial"/>
                <a:sym typeface="Arial"/>
              </a:rPr>
              <a:t>Adiyr</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Bamarom</a:t>
            </a:r>
            <a:r>
              <a:rPr lang="en-US" sz="4500" spc="42" dirty="0">
                <a:solidFill>
                  <a:srgbClr val="181F52"/>
                </a:solidFill>
                <a:latin typeface="Arial"/>
                <a:ea typeface="Arial"/>
                <a:cs typeface="Arial"/>
                <a:sym typeface="Arial"/>
              </a:rPr>
              <a:t>  YHVH.  </a:t>
            </a:r>
            <a:r>
              <a:rPr lang="en-US" sz="4500" spc="42" dirty="0" err="1">
                <a:solidFill>
                  <a:srgbClr val="181F52"/>
                </a:solidFill>
                <a:latin typeface="Arial"/>
                <a:ea typeface="Arial"/>
                <a:cs typeface="Arial"/>
                <a:sym typeface="Arial"/>
              </a:rPr>
              <a:t>Eidotecha</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Neemnu</a:t>
            </a:r>
            <a:r>
              <a:rPr lang="en-US" sz="4500" spc="42" dirty="0">
                <a:solidFill>
                  <a:srgbClr val="181F52"/>
                </a:solidFill>
                <a:latin typeface="Arial"/>
                <a:ea typeface="Arial"/>
                <a:cs typeface="Arial"/>
                <a:sym typeface="Arial"/>
              </a:rPr>
              <a:t> Mod </a:t>
            </a:r>
            <a:r>
              <a:rPr lang="en-US" sz="4500" spc="42" dirty="0" err="1">
                <a:solidFill>
                  <a:srgbClr val="181F52"/>
                </a:solidFill>
                <a:latin typeface="Arial"/>
                <a:ea typeface="Arial"/>
                <a:cs typeface="Arial"/>
                <a:sym typeface="Arial"/>
              </a:rPr>
              <a:t>Lveiytcha</a:t>
            </a:r>
            <a:r>
              <a:rPr lang="en-US" sz="4500" spc="42" dirty="0">
                <a:solidFill>
                  <a:srgbClr val="181F52"/>
                </a:solidFill>
                <a:latin typeface="Arial"/>
                <a:ea typeface="Arial"/>
                <a:cs typeface="Arial"/>
                <a:sym typeface="Arial"/>
              </a:rPr>
              <a:t> Naava </a:t>
            </a:r>
            <a:r>
              <a:rPr lang="en-US" sz="4500" spc="42" dirty="0" err="1">
                <a:solidFill>
                  <a:srgbClr val="181F52"/>
                </a:solidFill>
                <a:latin typeface="Arial"/>
                <a:ea typeface="Arial"/>
                <a:cs typeface="Arial"/>
                <a:sym typeface="Arial"/>
              </a:rPr>
              <a:t>Kodesh,YHVH</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Lorech</a:t>
            </a:r>
            <a:r>
              <a:rPr lang="en-US" sz="4500" spc="42" dirty="0">
                <a:solidFill>
                  <a:srgbClr val="181F52"/>
                </a:solidFill>
                <a:latin typeface="Arial"/>
                <a:ea typeface="Arial"/>
                <a:cs typeface="Arial"/>
                <a:sym typeface="Arial"/>
              </a:rPr>
              <a:t> </a:t>
            </a:r>
            <a:r>
              <a:rPr lang="en-US" sz="4500" spc="42" dirty="0" err="1">
                <a:solidFill>
                  <a:srgbClr val="181F52"/>
                </a:solidFill>
                <a:latin typeface="Arial"/>
                <a:ea typeface="Arial"/>
                <a:cs typeface="Arial"/>
                <a:sym typeface="Arial"/>
              </a:rPr>
              <a:t>Yamiym</a:t>
            </a:r>
            <a:r>
              <a:rPr lang="en-US" sz="4500" spc="42" dirty="0">
                <a:solidFill>
                  <a:srgbClr val="181F52"/>
                </a:solidFill>
                <a:latin typeface="Arial"/>
                <a:ea typeface="Arial"/>
                <a:cs typeface="Arial"/>
                <a:sym typeface="Arial"/>
              </a:rPr>
              <a:t>. </a:t>
            </a:r>
          </a:p>
        </p:txBody>
      </p:sp>
      <p:sp>
        <p:nvSpPr>
          <p:cNvPr id="4" name="TextBox 4"/>
          <p:cNvSpPr txBox="1"/>
          <p:nvPr/>
        </p:nvSpPr>
        <p:spPr>
          <a:xfrm>
            <a:off x="10623059" y="1703260"/>
            <a:ext cx="7167979" cy="8080248"/>
          </a:xfrm>
          <a:prstGeom prst="rect">
            <a:avLst/>
          </a:prstGeom>
        </p:spPr>
        <p:txBody>
          <a:bodyPr lIns="0" tIns="0" rIns="0" bIns="0" rtlCol="0" anchor="t">
            <a:spAutoFit/>
          </a:bodyPr>
          <a:lstStyle/>
          <a:p>
            <a:pPr algn="r" rtl="1">
              <a:lnSpc>
                <a:spcPts val="6336"/>
              </a:lnSpc>
            </a:pPr>
            <a:r>
              <a:rPr lang="he-IL" sz="4800">
                <a:solidFill>
                  <a:srgbClr val="181F52"/>
                </a:solidFill>
                <a:latin typeface="Arial"/>
                <a:ea typeface="Arial"/>
                <a:cs typeface="Arial"/>
                <a:sym typeface="Arial"/>
                <a:rtl/>
              </a:rPr>
              <a:t>יְיָ מָלָךְ גֵּאוּת לָבֵשׁ, לָבֵשׁ יְיָ עֹז הִתְאַזָּר, אַף תִּכּוֹן תֵּבֵל בַּל תִּמּוֹט. נָכוֹן כִּסְאֲךָ מֵאָז,מֵעוֹלָם אָֽתָּה. נָשְׂאוּ נְהָרוֹת יְיָ, נָשְׂאוּ נְהָרוֹת קוֹלָם, יִשְׂאוּ נְהָרוֹת דָּכְיָם. ***מִקֹּלוֹת מַֽיִם רַבִּים אַדִּירִים מִשְׁבְּרֵי יָם, אַדִּיר בַּמָּרוֹם יְיָ. עֵדֹתֶיךָ נֶאֶמְנוּ מְאֹד לְבֵיתְךָ נָֽאֲוָה קֹּֽדֶשׁ, יְיָ לְאֹֽרֶךְ יָמִים.</a:t>
            </a:r>
          </a:p>
        </p:txBody>
      </p:sp>
    </p:spTree>
    <p:extLst>
      <p:ext uri="{BB962C8B-B14F-4D97-AF65-F5344CB8AC3E}">
        <p14:creationId xmlns:p14="http://schemas.microsoft.com/office/powerpoint/2010/main" val="1932586873"/>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txBody>
            <a:bodyPr/>
            <a:lstStyle/>
            <a:p>
              <a:endParaRPr lang="en-US"/>
            </a:p>
          </p:txBody>
        </p:sp>
      </p:grpSp>
      <p:sp>
        <p:nvSpPr>
          <p:cNvPr id="4" name="Freeform 4" descr="Hinei Mah Tov - Temple Beth Or"/>
          <p:cNvSpPr/>
          <p:nvPr/>
        </p:nvSpPr>
        <p:spPr>
          <a:xfrm>
            <a:off x="3615639" y="1047594"/>
            <a:ext cx="11149674" cy="3090862"/>
          </a:xfrm>
          <a:custGeom>
            <a:avLst/>
            <a:gdLst/>
            <a:ahLst/>
            <a:cxnLst/>
            <a:rect l="l" t="t" r="r" b="b"/>
            <a:pathLst>
              <a:path w="11149674" h="3090862">
                <a:moveTo>
                  <a:pt x="0" y="0"/>
                </a:moveTo>
                <a:lnTo>
                  <a:pt x="11149674" y="0"/>
                </a:lnTo>
                <a:lnTo>
                  <a:pt x="11149674" y="3090862"/>
                </a:lnTo>
                <a:lnTo>
                  <a:pt x="0" y="3090862"/>
                </a:lnTo>
                <a:lnTo>
                  <a:pt x="0" y="0"/>
                </a:lnTo>
                <a:close/>
              </a:path>
            </a:pathLst>
          </a:custGeom>
          <a:blipFill>
            <a:blip r:embed="rId2"/>
            <a:stretch>
              <a:fillRect t="-5033" b="-8454"/>
            </a:stretch>
          </a:blipFill>
        </p:spPr>
        <p:txBody>
          <a:bodyPr/>
          <a:lstStyle/>
          <a:p>
            <a:endParaRPr lang="en-US"/>
          </a:p>
        </p:txBody>
      </p:sp>
      <p:sp>
        <p:nvSpPr>
          <p:cNvPr id="5" name="Freeform 5" descr="A close-up of text  Description automatically generated"/>
          <p:cNvSpPr/>
          <p:nvPr/>
        </p:nvSpPr>
        <p:spPr>
          <a:xfrm>
            <a:off x="1637762" y="4040624"/>
            <a:ext cx="15012476" cy="6246376"/>
          </a:xfrm>
          <a:custGeom>
            <a:avLst/>
            <a:gdLst/>
            <a:ahLst/>
            <a:cxnLst/>
            <a:rect l="l" t="t" r="r" b="b"/>
            <a:pathLst>
              <a:path w="15012476" h="6246376">
                <a:moveTo>
                  <a:pt x="0" y="0"/>
                </a:moveTo>
                <a:lnTo>
                  <a:pt x="15012476" y="0"/>
                </a:lnTo>
                <a:lnTo>
                  <a:pt x="15012476" y="6246376"/>
                </a:lnTo>
                <a:lnTo>
                  <a:pt x="0" y="6246376"/>
                </a:lnTo>
                <a:lnTo>
                  <a:pt x="0" y="0"/>
                </a:lnTo>
                <a:close/>
              </a:path>
            </a:pathLst>
          </a:custGeom>
          <a:blipFill>
            <a:blip r:embed="rId3"/>
            <a:stretch>
              <a:fillRect t="-637" b="-637"/>
            </a:stretch>
          </a:blipFill>
        </p:spPr>
        <p:txBody>
          <a:bodyPr/>
          <a:lstStyle/>
          <a:p>
            <a:endParaRPr lang="en-US"/>
          </a:p>
        </p:txBody>
      </p:sp>
      <p:sp>
        <p:nvSpPr>
          <p:cNvPr id="6" name="TextBox 6"/>
          <p:cNvSpPr txBox="1"/>
          <p:nvPr/>
        </p:nvSpPr>
        <p:spPr>
          <a:xfrm>
            <a:off x="0" y="409419"/>
            <a:ext cx="9610032" cy="1209675"/>
          </a:xfrm>
          <a:prstGeom prst="rect">
            <a:avLst/>
          </a:prstGeom>
        </p:spPr>
        <p:txBody>
          <a:bodyPr lIns="0" tIns="0" rIns="0" bIns="0" rtlCol="0" anchor="t">
            <a:spAutoFit/>
          </a:bodyPr>
          <a:lstStyle/>
          <a:p>
            <a:pPr algn="ctr">
              <a:lnSpc>
                <a:spcPts val="8100"/>
              </a:lnSpc>
            </a:pPr>
            <a:r>
              <a:rPr lang="en-US" sz="7500" b="1" spc="-45">
                <a:solidFill>
                  <a:srgbClr val="181F52"/>
                </a:solidFill>
                <a:latin typeface="Arial Bold"/>
                <a:ea typeface="Arial Bold"/>
                <a:cs typeface="Arial Bold"/>
                <a:sym typeface="Arial Bold"/>
              </a:rPr>
              <a:t>Hinei Ma Tov</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405401"/>
            <a:ext cx="2761668" cy="1139816"/>
          </a:xfrm>
          <a:custGeom>
            <a:avLst/>
            <a:gdLst/>
            <a:ahLst/>
            <a:cxnLst/>
            <a:rect l="l" t="t" r="r" b="b"/>
            <a:pathLst>
              <a:path w="2761668" h="1139816">
                <a:moveTo>
                  <a:pt x="0" y="0"/>
                </a:moveTo>
                <a:lnTo>
                  <a:pt x="2761668" y="0"/>
                </a:lnTo>
                <a:lnTo>
                  <a:pt x="2761668"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028700" y="2706884"/>
            <a:ext cx="9761265" cy="5655394"/>
          </a:xfrm>
          <a:prstGeom prst="rect">
            <a:avLst/>
          </a:prstGeom>
        </p:spPr>
        <p:txBody>
          <a:bodyPr lIns="0" tIns="0" rIns="0" bIns="0" rtlCol="0" anchor="t">
            <a:spAutoFit/>
          </a:bodyPr>
          <a:lstStyle/>
          <a:p>
            <a:pPr algn="l">
              <a:lnSpc>
                <a:spcPts val="6324"/>
              </a:lnSpc>
            </a:pPr>
            <a:r>
              <a:rPr lang="en-US" sz="5856" spc="-35" dirty="0">
                <a:solidFill>
                  <a:srgbClr val="181F52"/>
                </a:solidFill>
                <a:latin typeface="Arial"/>
                <a:ea typeface="Arial"/>
                <a:cs typeface="Arial"/>
                <a:sym typeface="Arial"/>
              </a:rPr>
              <a:t>Shalom Rav al Yisrael.</a:t>
            </a:r>
          </a:p>
          <a:p>
            <a:pPr algn="l">
              <a:lnSpc>
                <a:spcPts val="6324"/>
              </a:lnSpc>
            </a:pPr>
            <a:r>
              <a:rPr lang="en-US" sz="5856" spc="-35" dirty="0">
                <a:solidFill>
                  <a:srgbClr val="181F52"/>
                </a:solidFill>
                <a:latin typeface="Arial"/>
                <a:ea typeface="Arial"/>
                <a:cs typeface="Arial"/>
                <a:sym typeface="Arial"/>
              </a:rPr>
              <a:t>Al Yisrael </a:t>
            </a:r>
            <a:r>
              <a:rPr lang="en-US" sz="5856" spc="-35" dirty="0" err="1">
                <a:solidFill>
                  <a:srgbClr val="181F52"/>
                </a:solidFill>
                <a:latin typeface="Arial"/>
                <a:ea typeface="Arial"/>
                <a:cs typeface="Arial"/>
                <a:sym typeface="Arial"/>
              </a:rPr>
              <a:t>amcha</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tasim</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l’olam</a:t>
            </a:r>
            <a:r>
              <a:rPr lang="en-US" sz="5856" spc="-35" dirty="0">
                <a:solidFill>
                  <a:srgbClr val="181F52"/>
                </a:solidFill>
                <a:latin typeface="Arial"/>
                <a:ea typeface="Arial"/>
                <a:cs typeface="Arial"/>
                <a:sym typeface="Arial"/>
              </a:rPr>
              <a:t>.</a:t>
            </a:r>
          </a:p>
          <a:p>
            <a:pPr algn="l">
              <a:lnSpc>
                <a:spcPts val="6324"/>
              </a:lnSpc>
            </a:pPr>
            <a:endParaRPr lang="en-US" sz="5856" spc="-35" dirty="0">
              <a:solidFill>
                <a:srgbClr val="181F52"/>
              </a:solidFill>
              <a:latin typeface="Arial"/>
              <a:ea typeface="Arial"/>
              <a:cs typeface="Arial"/>
              <a:sym typeface="Arial"/>
            </a:endParaRPr>
          </a:p>
          <a:p>
            <a:pPr algn="l">
              <a:lnSpc>
                <a:spcPts val="6324"/>
              </a:lnSpc>
            </a:pPr>
            <a:r>
              <a:rPr lang="en-US" sz="5856" spc="-35" dirty="0" err="1">
                <a:solidFill>
                  <a:srgbClr val="181F52"/>
                </a:solidFill>
                <a:latin typeface="Arial"/>
                <a:ea typeface="Arial"/>
                <a:cs typeface="Arial"/>
                <a:sym typeface="Arial"/>
              </a:rPr>
              <a:t>bar’cheinu</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Avinu</a:t>
            </a:r>
            <a:r>
              <a:rPr lang="en-US" sz="5856" spc="-35" dirty="0">
                <a:solidFill>
                  <a:srgbClr val="181F52"/>
                </a:solidFill>
                <a:latin typeface="Arial"/>
                <a:ea typeface="Arial"/>
                <a:cs typeface="Arial"/>
                <a:sym typeface="Arial"/>
              </a:rPr>
              <a:t>.</a:t>
            </a:r>
          </a:p>
          <a:p>
            <a:pPr algn="l">
              <a:lnSpc>
                <a:spcPts val="6324"/>
              </a:lnSpc>
            </a:pPr>
            <a:r>
              <a:rPr lang="en-US" sz="5856" spc="-35" dirty="0" err="1">
                <a:solidFill>
                  <a:srgbClr val="181F52"/>
                </a:solidFill>
                <a:latin typeface="Arial"/>
                <a:ea typeface="Arial"/>
                <a:cs typeface="Arial"/>
                <a:sym typeface="Arial"/>
              </a:rPr>
              <a:t>bar’cheinu</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Eemeinu</a:t>
            </a:r>
            <a:r>
              <a:rPr lang="en-US" sz="5856" spc="-35" dirty="0">
                <a:solidFill>
                  <a:srgbClr val="181F52"/>
                </a:solidFill>
                <a:latin typeface="Arial"/>
                <a:ea typeface="Arial"/>
                <a:cs typeface="Arial"/>
                <a:sym typeface="Arial"/>
              </a:rPr>
              <a:t>.</a:t>
            </a:r>
          </a:p>
          <a:p>
            <a:pPr algn="l">
              <a:lnSpc>
                <a:spcPts val="6324"/>
              </a:lnSpc>
            </a:pPr>
            <a:r>
              <a:rPr lang="en-US" sz="5856" spc="-35" dirty="0">
                <a:solidFill>
                  <a:srgbClr val="181F52"/>
                </a:solidFill>
                <a:latin typeface="Arial"/>
                <a:ea typeface="Arial"/>
                <a:cs typeface="Arial"/>
                <a:sym typeface="Arial"/>
              </a:rPr>
              <a:t>Kulanu </a:t>
            </a:r>
            <a:r>
              <a:rPr lang="en-US" sz="5856" spc="-35" dirty="0" err="1">
                <a:solidFill>
                  <a:srgbClr val="181F52"/>
                </a:solidFill>
                <a:latin typeface="Arial"/>
                <a:ea typeface="Arial"/>
                <a:cs typeface="Arial"/>
                <a:sym typeface="Arial"/>
              </a:rPr>
              <a:t>echad</a:t>
            </a:r>
            <a:r>
              <a:rPr lang="en-US" sz="5856" spc="-35" dirty="0">
                <a:solidFill>
                  <a:srgbClr val="181F52"/>
                </a:solidFill>
                <a:latin typeface="Arial"/>
                <a:ea typeface="Arial"/>
                <a:cs typeface="Arial"/>
                <a:sym typeface="Arial"/>
              </a:rPr>
              <a:t>.</a:t>
            </a:r>
          </a:p>
          <a:p>
            <a:pPr algn="l">
              <a:lnSpc>
                <a:spcPts val="6324"/>
              </a:lnSpc>
            </a:pPr>
            <a:r>
              <a:rPr lang="en-US" sz="5856" spc="-35" dirty="0" err="1">
                <a:solidFill>
                  <a:srgbClr val="181F52"/>
                </a:solidFill>
                <a:latin typeface="Arial"/>
                <a:ea typeface="Arial"/>
                <a:cs typeface="Arial"/>
                <a:sym typeface="Arial"/>
              </a:rPr>
              <a:t>B’or</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panecha</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b’or</a:t>
            </a:r>
            <a:r>
              <a:rPr lang="en-US" sz="5856" spc="-35" dirty="0">
                <a:solidFill>
                  <a:srgbClr val="181F52"/>
                </a:solidFill>
                <a:latin typeface="Arial"/>
                <a:ea typeface="Arial"/>
                <a:cs typeface="Arial"/>
                <a:sym typeface="Arial"/>
              </a:rPr>
              <a:t> </a:t>
            </a:r>
            <a:r>
              <a:rPr lang="en-US" sz="5856" spc="-35" dirty="0" err="1">
                <a:solidFill>
                  <a:srgbClr val="181F52"/>
                </a:solidFill>
                <a:latin typeface="Arial"/>
                <a:ea typeface="Arial"/>
                <a:cs typeface="Arial"/>
                <a:sym typeface="Arial"/>
              </a:rPr>
              <a:t>panecha</a:t>
            </a:r>
            <a:r>
              <a:rPr lang="en-US" sz="5856" spc="-35" dirty="0">
                <a:solidFill>
                  <a:srgbClr val="181F52"/>
                </a:solidFill>
                <a:latin typeface="Arial"/>
                <a:ea typeface="Arial"/>
                <a:cs typeface="Arial"/>
                <a:sym typeface="Arial"/>
              </a:rPr>
              <a:t>.</a:t>
            </a:r>
          </a:p>
        </p:txBody>
      </p:sp>
      <p:sp>
        <p:nvSpPr>
          <p:cNvPr id="4" name="TextBox 4"/>
          <p:cNvSpPr txBox="1"/>
          <p:nvPr/>
        </p:nvSpPr>
        <p:spPr>
          <a:xfrm>
            <a:off x="12660744" y="3891755"/>
            <a:ext cx="4598556" cy="3190875"/>
          </a:xfrm>
          <a:prstGeom prst="rect">
            <a:avLst/>
          </a:prstGeom>
        </p:spPr>
        <p:txBody>
          <a:bodyPr lIns="0" tIns="0" rIns="0" bIns="0" rtlCol="0" anchor="t">
            <a:spAutoFit/>
          </a:bodyPr>
          <a:lstStyle/>
          <a:p>
            <a:pPr algn="r" rtl="1">
              <a:lnSpc>
                <a:spcPts val="8400"/>
              </a:lnSpc>
              <a:spcBef>
                <a:spcPct val="0"/>
              </a:spcBef>
            </a:pPr>
            <a:r>
              <a:rPr lang="he-IL" sz="6000" dirty="0">
                <a:solidFill>
                  <a:srgbClr val="000000"/>
                </a:solidFill>
                <a:latin typeface="Arimo"/>
                <a:ea typeface="Arimo"/>
                <a:cs typeface="Arimo"/>
                <a:sym typeface="Arimo"/>
                <a:rtl/>
              </a:rPr>
              <a:t>שָׁלוֹם רָב עַל יִשְׂרָאֵל עַמְּךָ¨ תָּשִׂים לְעוֹלָם</a:t>
            </a:r>
          </a:p>
        </p:txBody>
      </p:sp>
      <p:sp>
        <p:nvSpPr>
          <p:cNvPr id="5" name="TextBox 5"/>
          <p:cNvSpPr txBox="1"/>
          <p:nvPr/>
        </p:nvSpPr>
        <p:spPr>
          <a:xfrm>
            <a:off x="5421788" y="391364"/>
            <a:ext cx="7444423" cy="2093492"/>
          </a:xfrm>
          <a:prstGeom prst="rect">
            <a:avLst/>
          </a:prstGeom>
        </p:spPr>
        <p:txBody>
          <a:bodyPr lIns="0" tIns="0" rIns="0" bIns="0" rtlCol="0" anchor="t">
            <a:spAutoFit/>
          </a:bodyPr>
          <a:lstStyle/>
          <a:p>
            <a:pPr algn="ctr">
              <a:lnSpc>
                <a:spcPts val="8432"/>
              </a:lnSpc>
              <a:spcBef>
                <a:spcPct val="0"/>
              </a:spcBef>
            </a:pPr>
            <a:r>
              <a:rPr lang="en-US" sz="6023" b="1" dirty="0">
                <a:solidFill>
                  <a:srgbClr val="000000"/>
                </a:solidFill>
                <a:latin typeface="Arimo Bold"/>
                <a:ea typeface="Arimo Bold"/>
                <a:cs typeface="Arimo Bold"/>
                <a:sym typeface="Arimo Bold"/>
              </a:rPr>
              <a:t>Shalom Rav </a:t>
            </a:r>
            <a:r>
              <a:rPr lang="he-IL" sz="6023" b="1" dirty="0">
                <a:solidFill>
                  <a:srgbClr val="000000"/>
                </a:solidFill>
                <a:latin typeface="Arimo Bold"/>
                <a:ea typeface="Arimo Bold"/>
                <a:cs typeface="Arimo Bold"/>
                <a:sym typeface="Arimo Bold"/>
                <a:rtl/>
              </a:rPr>
              <a:t>שָׁלוֹם רב</a:t>
            </a:r>
          </a:p>
          <a:p>
            <a:pPr algn="ctr">
              <a:lnSpc>
                <a:spcPts val="8432"/>
              </a:lnSpc>
              <a:spcBef>
                <a:spcPct val="0"/>
              </a:spcBef>
            </a:pPr>
            <a:r>
              <a:rPr lang="en-US" sz="6023" dirty="0">
                <a:solidFill>
                  <a:srgbClr val="000000"/>
                </a:solidFill>
                <a:latin typeface="Arimo"/>
                <a:ea typeface="Arimo"/>
                <a:cs typeface="Arimo"/>
                <a:sym typeface="Arimo"/>
              </a:rPr>
              <a:t>Abundant Peace</a:t>
            </a:r>
          </a:p>
        </p:txBody>
      </p:sp>
      <p:sp>
        <p:nvSpPr>
          <p:cNvPr id="6" name="Freeform 6"/>
          <p:cNvSpPr/>
          <p:nvPr/>
        </p:nvSpPr>
        <p:spPr>
          <a:xfrm>
            <a:off x="14960022" y="405401"/>
            <a:ext cx="2761668" cy="1139816"/>
          </a:xfrm>
          <a:custGeom>
            <a:avLst/>
            <a:gdLst/>
            <a:ahLst/>
            <a:cxnLst/>
            <a:rect l="l" t="t" r="r" b="b"/>
            <a:pathLst>
              <a:path w="2761668" h="1139816">
                <a:moveTo>
                  <a:pt x="0" y="0"/>
                </a:moveTo>
                <a:lnTo>
                  <a:pt x="2761669" y="0"/>
                </a:lnTo>
                <a:lnTo>
                  <a:pt x="2761669"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3792" y="3232023"/>
            <a:ext cx="9836811" cy="6026277"/>
          </a:xfrm>
          <a:prstGeom prst="rect">
            <a:avLst/>
          </a:prstGeom>
        </p:spPr>
        <p:txBody>
          <a:bodyPr lIns="0" tIns="0" rIns="0" bIns="0" rtlCol="0" anchor="t">
            <a:spAutoFit/>
          </a:bodyPr>
          <a:lstStyle/>
          <a:p>
            <a:pPr algn="l">
              <a:lnSpc>
                <a:spcPts val="5184"/>
              </a:lnSpc>
            </a:pPr>
            <a:r>
              <a:rPr lang="en-US" sz="4800" spc="-29" dirty="0">
                <a:solidFill>
                  <a:srgbClr val="181F52"/>
                </a:solidFill>
                <a:latin typeface="Arial"/>
                <a:ea typeface="Arial"/>
                <a:cs typeface="Arial"/>
                <a:sym typeface="Arial"/>
              </a:rPr>
              <a:t>God, peace to you and yours, </a:t>
            </a:r>
            <a:r>
              <a:rPr lang="en-US" sz="4800" spc="-29" dirty="0" err="1">
                <a:solidFill>
                  <a:srgbClr val="181F52"/>
                </a:solidFill>
                <a:latin typeface="Arial"/>
                <a:ea typeface="Arial"/>
                <a:cs typeface="Arial"/>
                <a:sym typeface="Arial"/>
              </a:rPr>
              <a:t>Everone</a:t>
            </a:r>
            <a:r>
              <a:rPr lang="en-US" sz="4800" spc="-29" dirty="0">
                <a:solidFill>
                  <a:srgbClr val="181F52"/>
                </a:solidFill>
                <a:latin typeface="Arial"/>
                <a:ea typeface="Arial"/>
                <a:cs typeface="Arial"/>
                <a:sym typeface="Arial"/>
              </a:rPr>
              <a:t> is yours.</a:t>
            </a:r>
          </a:p>
          <a:p>
            <a:pPr algn="l">
              <a:lnSpc>
                <a:spcPts val="5184"/>
              </a:lnSpc>
            </a:pPr>
            <a:r>
              <a:rPr lang="en-US" sz="4800" spc="-29" dirty="0">
                <a:solidFill>
                  <a:srgbClr val="181F52"/>
                </a:solidFill>
                <a:latin typeface="Arial"/>
                <a:ea typeface="Arial"/>
                <a:cs typeface="Arial"/>
                <a:sym typeface="Arial"/>
              </a:rPr>
              <a:t>Everyone.</a:t>
            </a:r>
          </a:p>
          <a:p>
            <a:pPr algn="l">
              <a:lnSpc>
                <a:spcPts val="5184"/>
              </a:lnSpc>
            </a:pPr>
            <a:endParaRPr lang="en-US" sz="4800" spc="-29" dirty="0">
              <a:solidFill>
                <a:srgbClr val="181F52"/>
              </a:solidFill>
              <a:latin typeface="Arial"/>
              <a:ea typeface="Arial"/>
              <a:cs typeface="Arial"/>
              <a:sym typeface="Arial"/>
            </a:endParaRPr>
          </a:p>
          <a:p>
            <a:pPr algn="l">
              <a:lnSpc>
                <a:spcPts val="5184"/>
              </a:lnSpc>
            </a:pPr>
            <a:r>
              <a:rPr lang="en-US" sz="4800" spc="-29" dirty="0">
                <a:solidFill>
                  <a:srgbClr val="181F52"/>
                </a:solidFill>
                <a:latin typeface="Arial"/>
                <a:ea typeface="Arial"/>
                <a:cs typeface="Arial"/>
                <a:sym typeface="Arial"/>
              </a:rPr>
              <a:t>bless us our Mother.</a:t>
            </a:r>
          </a:p>
          <a:p>
            <a:pPr algn="l">
              <a:lnSpc>
                <a:spcPts val="5184"/>
              </a:lnSpc>
            </a:pPr>
            <a:r>
              <a:rPr lang="en-US" sz="4800" spc="-29" dirty="0">
                <a:solidFill>
                  <a:srgbClr val="181F52"/>
                </a:solidFill>
                <a:latin typeface="Arial"/>
                <a:ea typeface="Arial"/>
                <a:cs typeface="Arial"/>
                <a:sym typeface="Arial"/>
              </a:rPr>
              <a:t>bless us our Father.</a:t>
            </a:r>
          </a:p>
          <a:p>
            <a:pPr algn="l">
              <a:lnSpc>
                <a:spcPts val="5184"/>
              </a:lnSpc>
            </a:pPr>
            <a:r>
              <a:rPr lang="en-US" sz="4800" spc="-29" dirty="0">
                <a:solidFill>
                  <a:srgbClr val="181F52"/>
                </a:solidFill>
                <a:latin typeface="Arial"/>
                <a:ea typeface="Arial"/>
                <a:cs typeface="Arial"/>
                <a:sym typeface="Arial"/>
              </a:rPr>
              <a:t>Together as one.</a:t>
            </a:r>
          </a:p>
          <a:p>
            <a:pPr algn="l">
              <a:lnSpc>
                <a:spcPts val="5184"/>
              </a:lnSpc>
            </a:pPr>
            <a:r>
              <a:rPr lang="en-US" sz="4800" spc="-29" dirty="0">
                <a:solidFill>
                  <a:srgbClr val="181F52"/>
                </a:solidFill>
                <a:latin typeface="Arial"/>
                <a:ea typeface="Arial"/>
                <a:cs typeface="Arial"/>
                <a:sym typeface="Arial"/>
              </a:rPr>
              <a:t>In the light of Your Presence, </a:t>
            </a:r>
          </a:p>
          <a:p>
            <a:pPr algn="l">
              <a:lnSpc>
                <a:spcPts val="5184"/>
              </a:lnSpc>
            </a:pPr>
            <a:r>
              <a:rPr lang="en-US" sz="4800" spc="-29" dirty="0">
                <a:solidFill>
                  <a:srgbClr val="181F52"/>
                </a:solidFill>
                <a:latin typeface="Arial"/>
                <a:ea typeface="Arial"/>
                <a:cs typeface="Arial"/>
                <a:sym typeface="Arial"/>
              </a:rPr>
              <a:t>In the light of….</a:t>
            </a:r>
          </a:p>
        </p:txBody>
      </p:sp>
      <p:sp>
        <p:nvSpPr>
          <p:cNvPr id="3" name="TextBox 3"/>
          <p:cNvSpPr txBox="1"/>
          <p:nvPr/>
        </p:nvSpPr>
        <p:spPr>
          <a:xfrm>
            <a:off x="11856799" y="4044789"/>
            <a:ext cx="5402501" cy="3454400"/>
          </a:xfrm>
          <a:prstGeom prst="rect">
            <a:avLst/>
          </a:prstGeom>
        </p:spPr>
        <p:txBody>
          <a:bodyPr lIns="0" tIns="0" rIns="0" bIns="0" rtlCol="0" anchor="t">
            <a:spAutoFit/>
          </a:bodyPr>
          <a:lstStyle/>
          <a:p>
            <a:pPr algn="ctr" rtl="1">
              <a:lnSpc>
                <a:spcPts val="9100"/>
              </a:lnSpc>
              <a:spcBef>
                <a:spcPct val="0"/>
              </a:spcBef>
            </a:pPr>
            <a:r>
              <a:rPr lang="he-IL" sz="6500">
                <a:solidFill>
                  <a:srgbClr val="000000"/>
                </a:solidFill>
                <a:latin typeface="Arimo"/>
                <a:ea typeface="Arimo"/>
                <a:cs typeface="Arimo"/>
                <a:sym typeface="Arimo"/>
                <a:rtl/>
              </a:rPr>
              <a:t>כִּי אַתָּה הוּא מֶלֶךְ אָדוֹן לְכָל הַשָּׁלוֹם</a:t>
            </a:r>
          </a:p>
        </p:txBody>
      </p:sp>
      <p:sp>
        <p:nvSpPr>
          <p:cNvPr id="4" name="TextBox 4"/>
          <p:cNvSpPr txBox="1"/>
          <p:nvPr/>
        </p:nvSpPr>
        <p:spPr>
          <a:xfrm>
            <a:off x="5421788" y="498471"/>
            <a:ext cx="7444423" cy="2093492"/>
          </a:xfrm>
          <a:prstGeom prst="rect">
            <a:avLst/>
          </a:prstGeom>
        </p:spPr>
        <p:txBody>
          <a:bodyPr lIns="0" tIns="0" rIns="0" bIns="0" rtlCol="0" anchor="t">
            <a:spAutoFit/>
          </a:bodyPr>
          <a:lstStyle/>
          <a:p>
            <a:pPr algn="ctr">
              <a:lnSpc>
                <a:spcPts val="8432"/>
              </a:lnSpc>
              <a:spcBef>
                <a:spcPct val="0"/>
              </a:spcBef>
            </a:pPr>
            <a:r>
              <a:rPr lang="en-US" sz="6023" b="1" dirty="0">
                <a:solidFill>
                  <a:srgbClr val="000000"/>
                </a:solidFill>
                <a:latin typeface="Arimo Bold"/>
                <a:ea typeface="Arimo Bold"/>
                <a:cs typeface="Arimo Bold"/>
                <a:sym typeface="Arimo Bold"/>
              </a:rPr>
              <a:t>Shalom Rav </a:t>
            </a:r>
            <a:r>
              <a:rPr lang="he-IL" sz="6023" b="1" dirty="0">
                <a:solidFill>
                  <a:srgbClr val="000000"/>
                </a:solidFill>
                <a:latin typeface="Arimo Bold"/>
                <a:ea typeface="Arimo Bold"/>
                <a:cs typeface="Arimo Bold"/>
                <a:sym typeface="Arimo Bold"/>
                <a:rtl/>
              </a:rPr>
              <a:t>שָׁלוֹם רב</a:t>
            </a:r>
          </a:p>
          <a:p>
            <a:pPr algn="ctr">
              <a:lnSpc>
                <a:spcPts val="8432"/>
              </a:lnSpc>
              <a:spcBef>
                <a:spcPct val="0"/>
              </a:spcBef>
            </a:pPr>
            <a:r>
              <a:rPr lang="en-US" sz="6023" dirty="0">
                <a:solidFill>
                  <a:srgbClr val="000000"/>
                </a:solidFill>
                <a:latin typeface="Arimo"/>
                <a:ea typeface="Arimo"/>
                <a:cs typeface="Arimo"/>
                <a:sym typeface="Arimo"/>
              </a:rPr>
              <a:t>Abundant Peace</a:t>
            </a:r>
          </a:p>
        </p:txBody>
      </p:sp>
      <p:sp>
        <p:nvSpPr>
          <p:cNvPr id="5" name="Freeform 5"/>
          <p:cNvSpPr/>
          <p:nvPr/>
        </p:nvSpPr>
        <p:spPr>
          <a:xfrm>
            <a:off x="1028700" y="405401"/>
            <a:ext cx="2761668" cy="1139816"/>
          </a:xfrm>
          <a:custGeom>
            <a:avLst/>
            <a:gdLst/>
            <a:ahLst/>
            <a:cxnLst/>
            <a:rect l="l" t="t" r="r" b="b"/>
            <a:pathLst>
              <a:path w="2761668" h="1139816">
                <a:moveTo>
                  <a:pt x="0" y="0"/>
                </a:moveTo>
                <a:lnTo>
                  <a:pt x="2761668" y="0"/>
                </a:lnTo>
                <a:lnTo>
                  <a:pt x="2761668"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4960022" y="405401"/>
            <a:ext cx="2761668" cy="1139816"/>
          </a:xfrm>
          <a:custGeom>
            <a:avLst/>
            <a:gdLst/>
            <a:ahLst/>
            <a:cxnLst/>
            <a:rect l="l" t="t" r="r" b="b"/>
            <a:pathLst>
              <a:path w="2761668" h="1139816">
                <a:moveTo>
                  <a:pt x="0" y="0"/>
                </a:moveTo>
                <a:lnTo>
                  <a:pt x="2761669" y="0"/>
                </a:lnTo>
                <a:lnTo>
                  <a:pt x="2761669"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97535" y="2574798"/>
            <a:ext cx="10129354" cy="6683502"/>
          </a:xfrm>
          <a:prstGeom prst="rect">
            <a:avLst/>
          </a:prstGeom>
        </p:spPr>
        <p:txBody>
          <a:bodyPr lIns="0" tIns="0" rIns="0" bIns="0" rtlCol="0" anchor="t">
            <a:spAutoFit/>
          </a:bodyPr>
          <a:lstStyle/>
          <a:p>
            <a:pPr algn="l">
              <a:lnSpc>
                <a:spcPts val="5184"/>
              </a:lnSpc>
            </a:pPr>
            <a:r>
              <a:rPr lang="en-US" sz="4800" spc="-29" dirty="0">
                <a:solidFill>
                  <a:srgbClr val="181F52"/>
                </a:solidFill>
                <a:latin typeface="Arial"/>
                <a:ea typeface="Arial"/>
                <a:cs typeface="Arial"/>
                <a:sym typeface="Arial"/>
              </a:rPr>
              <a:t>God, Peace to You and Yours.</a:t>
            </a:r>
          </a:p>
          <a:p>
            <a:pPr algn="l">
              <a:lnSpc>
                <a:spcPts val="5184"/>
              </a:lnSpc>
            </a:pPr>
            <a:r>
              <a:rPr lang="en-US" sz="4800" spc="-29" dirty="0">
                <a:solidFill>
                  <a:srgbClr val="181F52"/>
                </a:solidFill>
                <a:latin typeface="Arial"/>
                <a:ea typeface="Arial"/>
                <a:cs typeface="Arial"/>
                <a:sym typeface="Arial"/>
              </a:rPr>
              <a:t>Everyone is Yours, Everyone.</a:t>
            </a:r>
          </a:p>
          <a:p>
            <a:pPr algn="l">
              <a:lnSpc>
                <a:spcPts val="5184"/>
              </a:lnSpc>
            </a:pPr>
            <a:endParaRPr lang="en-US" sz="4800" spc="-29" dirty="0">
              <a:solidFill>
                <a:srgbClr val="181F52"/>
              </a:solidFill>
              <a:latin typeface="Arial"/>
              <a:ea typeface="Arial"/>
              <a:cs typeface="Arial"/>
              <a:sym typeface="Arial"/>
            </a:endParaRPr>
          </a:p>
          <a:p>
            <a:pPr algn="l">
              <a:lnSpc>
                <a:spcPts val="5184"/>
              </a:lnSpc>
            </a:pPr>
            <a:r>
              <a:rPr lang="en-US" sz="4800" spc="-29" dirty="0" err="1">
                <a:solidFill>
                  <a:srgbClr val="181F52"/>
                </a:solidFill>
                <a:latin typeface="Arial"/>
                <a:ea typeface="Arial"/>
                <a:cs typeface="Arial"/>
                <a:sym typeface="Arial"/>
              </a:rPr>
              <a:t>bar’cheinu</a:t>
            </a:r>
            <a:r>
              <a:rPr lang="en-US" sz="4800" spc="-29" dirty="0">
                <a:solidFill>
                  <a:srgbClr val="181F52"/>
                </a:solidFill>
                <a:latin typeface="Arial"/>
                <a:ea typeface="Arial"/>
                <a:cs typeface="Arial"/>
                <a:sym typeface="Arial"/>
              </a:rPr>
              <a:t> </a:t>
            </a:r>
            <a:r>
              <a:rPr lang="en-US" sz="4800" spc="-29" dirty="0" err="1">
                <a:solidFill>
                  <a:srgbClr val="181F52"/>
                </a:solidFill>
                <a:latin typeface="Arial"/>
                <a:ea typeface="Arial"/>
                <a:cs typeface="Arial"/>
                <a:sym typeface="Arial"/>
              </a:rPr>
              <a:t>Avinu</a:t>
            </a:r>
            <a:r>
              <a:rPr lang="en-US" sz="4800" spc="-29" dirty="0">
                <a:solidFill>
                  <a:srgbClr val="181F52"/>
                </a:solidFill>
                <a:latin typeface="Arial"/>
                <a:ea typeface="Arial"/>
                <a:cs typeface="Arial"/>
                <a:sym typeface="Arial"/>
              </a:rPr>
              <a:t>. </a:t>
            </a:r>
          </a:p>
          <a:p>
            <a:pPr algn="l">
              <a:lnSpc>
                <a:spcPts val="5184"/>
              </a:lnSpc>
            </a:pPr>
            <a:r>
              <a:rPr lang="en-US" sz="4800" spc="-29" dirty="0" err="1">
                <a:solidFill>
                  <a:srgbClr val="181F52"/>
                </a:solidFill>
                <a:latin typeface="Arial"/>
                <a:ea typeface="Arial"/>
                <a:cs typeface="Arial"/>
                <a:sym typeface="Arial"/>
              </a:rPr>
              <a:t>bar’cheinu</a:t>
            </a:r>
            <a:r>
              <a:rPr lang="en-US" sz="4800" spc="-29" dirty="0">
                <a:solidFill>
                  <a:srgbClr val="181F52"/>
                </a:solidFill>
                <a:latin typeface="Arial"/>
                <a:ea typeface="Arial"/>
                <a:cs typeface="Arial"/>
                <a:sym typeface="Arial"/>
              </a:rPr>
              <a:t> </a:t>
            </a:r>
            <a:r>
              <a:rPr lang="en-US" sz="4800" spc="-29" dirty="0" err="1">
                <a:solidFill>
                  <a:srgbClr val="181F52"/>
                </a:solidFill>
                <a:latin typeface="Arial"/>
                <a:ea typeface="Arial"/>
                <a:cs typeface="Arial"/>
                <a:sym typeface="Arial"/>
              </a:rPr>
              <a:t>Eemeinu</a:t>
            </a:r>
            <a:r>
              <a:rPr lang="en-US" sz="4800" spc="-29" dirty="0">
                <a:solidFill>
                  <a:srgbClr val="181F52"/>
                </a:solidFill>
                <a:latin typeface="Arial"/>
                <a:ea typeface="Arial"/>
                <a:cs typeface="Arial"/>
                <a:sym typeface="Arial"/>
              </a:rPr>
              <a:t>.</a:t>
            </a:r>
          </a:p>
          <a:p>
            <a:pPr algn="l">
              <a:lnSpc>
                <a:spcPts val="5184"/>
              </a:lnSpc>
            </a:pPr>
            <a:r>
              <a:rPr lang="en-US" sz="4800" spc="-29" dirty="0">
                <a:solidFill>
                  <a:srgbClr val="181F52"/>
                </a:solidFill>
                <a:latin typeface="Arial"/>
                <a:ea typeface="Arial"/>
                <a:cs typeface="Arial"/>
                <a:sym typeface="Arial"/>
              </a:rPr>
              <a:t>Kulanu </a:t>
            </a:r>
            <a:r>
              <a:rPr lang="en-US" sz="4800" spc="-29" dirty="0" err="1">
                <a:solidFill>
                  <a:srgbClr val="181F52"/>
                </a:solidFill>
                <a:latin typeface="Arial"/>
                <a:ea typeface="Arial"/>
                <a:cs typeface="Arial"/>
                <a:sym typeface="Arial"/>
              </a:rPr>
              <a:t>k’echad</a:t>
            </a:r>
            <a:r>
              <a:rPr lang="en-US" sz="4800" spc="-29" dirty="0">
                <a:solidFill>
                  <a:srgbClr val="181F52"/>
                </a:solidFill>
                <a:latin typeface="Arial"/>
                <a:ea typeface="Arial"/>
                <a:cs typeface="Arial"/>
                <a:sym typeface="Arial"/>
              </a:rPr>
              <a:t>.</a:t>
            </a:r>
          </a:p>
          <a:p>
            <a:pPr algn="l">
              <a:lnSpc>
                <a:spcPts val="5184"/>
              </a:lnSpc>
            </a:pPr>
            <a:r>
              <a:rPr lang="en-US" sz="4800" spc="-29" dirty="0" err="1">
                <a:solidFill>
                  <a:srgbClr val="181F52"/>
                </a:solidFill>
                <a:latin typeface="Arial"/>
                <a:ea typeface="Arial"/>
                <a:cs typeface="Arial"/>
                <a:sym typeface="Arial"/>
              </a:rPr>
              <a:t>B’or</a:t>
            </a:r>
            <a:r>
              <a:rPr lang="en-US" sz="4800" spc="-29" dirty="0">
                <a:solidFill>
                  <a:srgbClr val="181F52"/>
                </a:solidFill>
                <a:latin typeface="Arial"/>
                <a:ea typeface="Arial"/>
                <a:cs typeface="Arial"/>
                <a:sym typeface="Arial"/>
              </a:rPr>
              <a:t> </a:t>
            </a:r>
            <a:r>
              <a:rPr lang="en-US" sz="4800" spc="-29" dirty="0" err="1">
                <a:solidFill>
                  <a:srgbClr val="181F52"/>
                </a:solidFill>
                <a:latin typeface="Arial"/>
                <a:ea typeface="Arial"/>
                <a:cs typeface="Arial"/>
                <a:sym typeface="Arial"/>
              </a:rPr>
              <a:t>panecha</a:t>
            </a:r>
            <a:r>
              <a:rPr lang="en-US" sz="4800" spc="-29" dirty="0">
                <a:solidFill>
                  <a:srgbClr val="181F52"/>
                </a:solidFill>
                <a:latin typeface="Arial"/>
                <a:ea typeface="Arial"/>
                <a:cs typeface="Arial"/>
                <a:sym typeface="Arial"/>
              </a:rPr>
              <a:t>, </a:t>
            </a:r>
            <a:r>
              <a:rPr lang="en-US" sz="4800" spc="-29" dirty="0" err="1">
                <a:solidFill>
                  <a:srgbClr val="181F52"/>
                </a:solidFill>
                <a:latin typeface="Arial"/>
                <a:ea typeface="Arial"/>
                <a:cs typeface="Arial"/>
                <a:sym typeface="Arial"/>
              </a:rPr>
              <a:t>b’or</a:t>
            </a:r>
            <a:r>
              <a:rPr lang="en-US" sz="4800" spc="-29" dirty="0">
                <a:solidFill>
                  <a:srgbClr val="181F52"/>
                </a:solidFill>
                <a:latin typeface="Arial"/>
                <a:ea typeface="Arial"/>
                <a:cs typeface="Arial"/>
                <a:sym typeface="Arial"/>
              </a:rPr>
              <a:t> </a:t>
            </a:r>
            <a:r>
              <a:rPr lang="en-US" sz="4800" spc="-29" dirty="0" err="1">
                <a:solidFill>
                  <a:srgbClr val="181F52"/>
                </a:solidFill>
                <a:latin typeface="Arial"/>
                <a:ea typeface="Arial"/>
                <a:cs typeface="Arial"/>
                <a:sym typeface="Arial"/>
              </a:rPr>
              <a:t>panecha</a:t>
            </a:r>
            <a:r>
              <a:rPr lang="en-US" sz="4800" spc="-29" dirty="0">
                <a:solidFill>
                  <a:srgbClr val="181F52"/>
                </a:solidFill>
                <a:latin typeface="Arial"/>
                <a:ea typeface="Arial"/>
                <a:cs typeface="Arial"/>
                <a:sym typeface="Arial"/>
              </a:rPr>
              <a:t>.</a:t>
            </a:r>
          </a:p>
          <a:p>
            <a:pPr algn="l">
              <a:lnSpc>
                <a:spcPts val="5184"/>
              </a:lnSpc>
            </a:pPr>
            <a:endParaRPr lang="en-US" sz="4800" spc="-29" dirty="0">
              <a:solidFill>
                <a:srgbClr val="181F52"/>
              </a:solidFill>
              <a:latin typeface="Arial"/>
              <a:ea typeface="Arial"/>
              <a:cs typeface="Arial"/>
              <a:sym typeface="Arial"/>
            </a:endParaRPr>
          </a:p>
          <a:p>
            <a:pPr algn="l">
              <a:lnSpc>
                <a:spcPts val="5184"/>
              </a:lnSpc>
            </a:pPr>
            <a:r>
              <a:rPr lang="en-US" sz="4800" spc="-29" dirty="0">
                <a:solidFill>
                  <a:srgbClr val="181F52"/>
                </a:solidFill>
                <a:latin typeface="Arial"/>
                <a:ea typeface="Arial"/>
                <a:cs typeface="Arial"/>
                <a:sym typeface="Arial"/>
              </a:rPr>
              <a:t>God, Peace to You and Yours.</a:t>
            </a:r>
          </a:p>
          <a:p>
            <a:pPr algn="l">
              <a:lnSpc>
                <a:spcPts val="5184"/>
              </a:lnSpc>
            </a:pPr>
            <a:r>
              <a:rPr lang="en-US" sz="4800" spc="-29" dirty="0">
                <a:solidFill>
                  <a:srgbClr val="181F52"/>
                </a:solidFill>
                <a:latin typeface="Arial"/>
                <a:ea typeface="Arial"/>
                <a:cs typeface="Arial"/>
                <a:sym typeface="Arial"/>
              </a:rPr>
              <a:t>Everyone is Yours, Everyone.</a:t>
            </a:r>
          </a:p>
        </p:txBody>
      </p:sp>
      <p:sp>
        <p:nvSpPr>
          <p:cNvPr id="3" name="TextBox 3"/>
          <p:cNvSpPr txBox="1"/>
          <p:nvPr/>
        </p:nvSpPr>
        <p:spPr>
          <a:xfrm>
            <a:off x="9543066" y="2460498"/>
            <a:ext cx="8115300" cy="6758770"/>
          </a:xfrm>
          <a:prstGeom prst="rect">
            <a:avLst/>
          </a:prstGeom>
        </p:spPr>
        <p:txBody>
          <a:bodyPr lIns="0" tIns="0" rIns="0" bIns="0" rtlCol="0" anchor="t">
            <a:spAutoFit/>
          </a:bodyPr>
          <a:lstStyle/>
          <a:p>
            <a:pPr algn="r" rtl="1">
              <a:lnSpc>
                <a:spcPts val="8912"/>
              </a:lnSpc>
              <a:spcBef>
                <a:spcPct val="0"/>
              </a:spcBef>
            </a:pPr>
            <a:r>
              <a:rPr lang="he-IL" sz="6366" dirty="0">
                <a:solidFill>
                  <a:srgbClr val="000000"/>
                </a:solidFill>
                <a:latin typeface="Arimo"/>
                <a:ea typeface="Arimo"/>
                <a:cs typeface="Arimo"/>
                <a:sym typeface="Arimo"/>
                <a:rtl/>
              </a:rPr>
              <a:t>וְטוֹב בְּעֵינֶֽיךָ לְבָרֵךְ אֶת עַמְּךָ יִשׁרָאֵל וְאֶת כָּל הָעַמִּים בְּכָל עֵת וּבְכָל שָׁעָה בִּשְׁלוֹמֶֽךָ. בָּרוּךְ אַתָּה יְיָ, הַמְּבָרֵךְ אֶת עַמּוֹ יִשְׂרָאֵל בַּשָּׁלוֹם.</a:t>
            </a:r>
          </a:p>
        </p:txBody>
      </p:sp>
      <p:sp>
        <p:nvSpPr>
          <p:cNvPr id="4" name="TextBox 4"/>
          <p:cNvSpPr txBox="1"/>
          <p:nvPr/>
        </p:nvSpPr>
        <p:spPr>
          <a:xfrm>
            <a:off x="5421788" y="405401"/>
            <a:ext cx="7444423" cy="2093492"/>
          </a:xfrm>
          <a:prstGeom prst="rect">
            <a:avLst/>
          </a:prstGeom>
        </p:spPr>
        <p:txBody>
          <a:bodyPr lIns="0" tIns="0" rIns="0" bIns="0" rtlCol="0" anchor="t">
            <a:spAutoFit/>
          </a:bodyPr>
          <a:lstStyle/>
          <a:p>
            <a:pPr algn="ctr">
              <a:lnSpc>
                <a:spcPts val="8432"/>
              </a:lnSpc>
              <a:spcBef>
                <a:spcPct val="0"/>
              </a:spcBef>
            </a:pPr>
            <a:r>
              <a:rPr lang="en-US" sz="6023" b="1" dirty="0">
                <a:solidFill>
                  <a:srgbClr val="000000"/>
                </a:solidFill>
                <a:latin typeface="Arimo Bold"/>
                <a:ea typeface="Arimo Bold"/>
                <a:cs typeface="Arimo Bold"/>
                <a:sym typeface="Arimo Bold"/>
              </a:rPr>
              <a:t>Shalom Rav </a:t>
            </a:r>
            <a:r>
              <a:rPr lang="he-IL" sz="6023" b="1" dirty="0">
                <a:solidFill>
                  <a:srgbClr val="000000"/>
                </a:solidFill>
                <a:latin typeface="Arimo Bold"/>
                <a:ea typeface="Arimo Bold"/>
                <a:cs typeface="Arimo Bold"/>
                <a:sym typeface="Arimo Bold"/>
                <a:rtl/>
              </a:rPr>
              <a:t>שָׁלוֹם רב</a:t>
            </a:r>
          </a:p>
          <a:p>
            <a:pPr algn="ctr">
              <a:lnSpc>
                <a:spcPts val="8432"/>
              </a:lnSpc>
              <a:spcBef>
                <a:spcPct val="0"/>
              </a:spcBef>
            </a:pPr>
            <a:r>
              <a:rPr lang="en-US" sz="6023" dirty="0">
                <a:solidFill>
                  <a:srgbClr val="000000"/>
                </a:solidFill>
                <a:latin typeface="Arimo"/>
                <a:ea typeface="Arimo"/>
                <a:cs typeface="Arimo"/>
                <a:sym typeface="Arimo"/>
              </a:rPr>
              <a:t>Abundant Peace</a:t>
            </a:r>
          </a:p>
        </p:txBody>
      </p:sp>
      <p:sp>
        <p:nvSpPr>
          <p:cNvPr id="5" name="Freeform 5"/>
          <p:cNvSpPr/>
          <p:nvPr/>
        </p:nvSpPr>
        <p:spPr>
          <a:xfrm>
            <a:off x="1028700" y="405401"/>
            <a:ext cx="2761668" cy="1139816"/>
          </a:xfrm>
          <a:custGeom>
            <a:avLst/>
            <a:gdLst/>
            <a:ahLst/>
            <a:cxnLst/>
            <a:rect l="l" t="t" r="r" b="b"/>
            <a:pathLst>
              <a:path w="2761668" h="1139816">
                <a:moveTo>
                  <a:pt x="0" y="0"/>
                </a:moveTo>
                <a:lnTo>
                  <a:pt x="2761668" y="0"/>
                </a:lnTo>
                <a:lnTo>
                  <a:pt x="2761668"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4960022" y="405401"/>
            <a:ext cx="2761668" cy="1139816"/>
          </a:xfrm>
          <a:custGeom>
            <a:avLst/>
            <a:gdLst/>
            <a:ahLst/>
            <a:cxnLst/>
            <a:rect l="l" t="t" r="r" b="b"/>
            <a:pathLst>
              <a:path w="2761668" h="1139816">
                <a:moveTo>
                  <a:pt x="0" y="0"/>
                </a:moveTo>
                <a:lnTo>
                  <a:pt x="2761669" y="0"/>
                </a:lnTo>
                <a:lnTo>
                  <a:pt x="2761669" y="1139816"/>
                </a:lnTo>
                <a:lnTo>
                  <a:pt x="0" y="11398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143999" y="2837458"/>
            <a:ext cx="9143998" cy="6578724"/>
          </a:xfrm>
          <a:prstGeom prst="rect">
            <a:avLst/>
          </a:prstGeom>
        </p:spPr>
        <p:txBody>
          <a:bodyPr wrap="square" lIns="0" tIns="0" rIns="0" bIns="0" rtlCol="0" anchor="t">
            <a:spAutoFit/>
          </a:bodyPr>
          <a:lstStyle/>
          <a:p>
            <a:pPr algn="ctr">
              <a:lnSpc>
                <a:spcPts val="5669"/>
              </a:lnSpc>
            </a:pPr>
            <a:r>
              <a:rPr lang="he-IL" sz="5906" dirty="0">
                <a:solidFill>
                  <a:srgbClr val="181F52"/>
                </a:solidFill>
                <a:latin typeface="Tahoma"/>
                <a:ea typeface="Tahoma"/>
                <a:cs typeface="Tahoma"/>
                <a:sym typeface="Tahoma"/>
                <a:rtl/>
              </a:rPr>
              <a:t>בָּרְכוּ אֶת יְהֹוָה הַמְבֹרָךְ</a:t>
            </a:r>
          </a:p>
          <a:p>
            <a:pPr algn="ctr">
              <a:lnSpc>
                <a:spcPts val="5669"/>
              </a:lnSpc>
            </a:pPr>
            <a:r>
              <a:rPr lang="he-IL" sz="5906" dirty="0">
                <a:solidFill>
                  <a:srgbClr val="181F52"/>
                </a:solidFill>
                <a:latin typeface="Tahoma"/>
                <a:ea typeface="Tahoma"/>
                <a:cs typeface="Tahoma"/>
                <a:sym typeface="Tahoma"/>
                <a:rtl/>
              </a:rPr>
              <a:t>בָּרוּךְ יְהֹוָה הַמְבֹרָךְ לְעוֹלָם וָעֶד</a:t>
            </a:r>
          </a:p>
          <a:p>
            <a:pPr algn="ctr">
              <a:lnSpc>
                <a:spcPts val="5669"/>
              </a:lnSpc>
            </a:pPr>
            <a:endParaRPr lang="he-IL" sz="5906" dirty="0">
              <a:solidFill>
                <a:srgbClr val="181F52"/>
              </a:solidFill>
              <a:latin typeface="Tahoma"/>
              <a:ea typeface="Tahoma"/>
              <a:cs typeface="Tahoma"/>
              <a:sym typeface="Tahoma"/>
              <a:rtl/>
            </a:endParaRPr>
          </a:p>
          <a:p>
            <a:pPr algn="ctr">
              <a:lnSpc>
                <a:spcPts val="5669"/>
              </a:lnSpc>
            </a:pPr>
            <a:r>
              <a:rPr lang="en-US" sz="5906" b="1" dirty="0" err="1">
                <a:solidFill>
                  <a:srgbClr val="181F52"/>
                </a:solidFill>
                <a:latin typeface="Tahoma Bold"/>
                <a:ea typeface="Tahoma Bold"/>
                <a:cs typeface="Tahoma Bold"/>
                <a:sym typeface="Tahoma Bold"/>
              </a:rPr>
              <a:t>Barchu</a:t>
            </a:r>
            <a:r>
              <a:rPr lang="en-US" sz="5906" b="1" dirty="0">
                <a:solidFill>
                  <a:srgbClr val="181F52"/>
                </a:solidFill>
                <a:latin typeface="Tahoma Bold"/>
                <a:ea typeface="Tahoma Bold"/>
                <a:cs typeface="Tahoma Bold"/>
                <a:sym typeface="Tahoma Bold"/>
              </a:rPr>
              <a:t> et YHVH </a:t>
            </a:r>
            <a:r>
              <a:rPr lang="en-US" sz="5906" b="1" dirty="0" err="1">
                <a:solidFill>
                  <a:srgbClr val="181F52"/>
                </a:solidFill>
                <a:latin typeface="Tahoma Bold"/>
                <a:ea typeface="Tahoma Bold"/>
                <a:cs typeface="Tahoma Bold"/>
                <a:sym typeface="Tahoma Bold"/>
              </a:rPr>
              <a:t>hamvorach</a:t>
            </a:r>
            <a:endParaRPr lang="en-US" sz="5906" b="1" dirty="0">
              <a:solidFill>
                <a:srgbClr val="181F52"/>
              </a:solidFill>
              <a:latin typeface="Tahoma Bold"/>
              <a:ea typeface="Tahoma Bold"/>
              <a:cs typeface="Tahoma Bold"/>
              <a:sym typeface="Tahoma Bold"/>
            </a:endParaRPr>
          </a:p>
          <a:p>
            <a:pPr algn="ctr">
              <a:lnSpc>
                <a:spcPts val="5669"/>
              </a:lnSpc>
            </a:pPr>
            <a:r>
              <a:rPr lang="en-US" sz="5906" b="1" dirty="0">
                <a:solidFill>
                  <a:srgbClr val="181F52"/>
                </a:solidFill>
                <a:latin typeface="Tahoma Bold"/>
                <a:ea typeface="Tahoma Bold"/>
                <a:cs typeface="Tahoma Bold"/>
                <a:sym typeface="Tahoma Bold"/>
              </a:rPr>
              <a:t> </a:t>
            </a:r>
            <a:r>
              <a:rPr lang="en-US" sz="5906" b="1" dirty="0" err="1">
                <a:solidFill>
                  <a:srgbClr val="181F52"/>
                </a:solidFill>
                <a:latin typeface="Tahoma Bold"/>
                <a:ea typeface="Tahoma Bold"/>
                <a:cs typeface="Tahoma Bold"/>
                <a:sym typeface="Tahoma Bold"/>
              </a:rPr>
              <a:t>Brucha</a:t>
            </a:r>
            <a:r>
              <a:rPr lang="en-US" sz="5906" b="1" dirty="0">
                <a:solidFill>
                  <a:srgbClr val="181F52"/>
                </a:solidFill>
                <a:latin typeface="Tahoma Bold"/>
                <a:ea typeface="Tahoma Bold"/>
                <a:cs typeface="Tahoma Bold"/>
                <a:sym typeface="Tahoma Bold"/>
              </a:rPr>
              <a:t> Yah </a:t>
            </a:r>
            <a:r>
              <a:rPr lang="en-US" sz="5906" b="1" dirty="0" err="1">
                <a:solidFill>
                  <a:srgbClr val="181F52"/>
                </a:solidFill>
                <a:latin typeface="Tahoma Bold"/>
                <a:ea typeface="Tahoma Bold"/>
                <a:cs typeface="Tahoma Bold"/>
                <a:sym typeface="Tahoma Bold"/>
              </a:rPr>
              <a:t>hamvorechet</a:t>
            </a:r>
            <a:r>
              <a:rPr lang="en-US" sz="5906" b="1" dirty="0">
                <a:solidFill>
                  <a:srgbClr val="181F52"/>
                </a:solidFill>
                <a:latin typeface="Tahoma Bold"/>
                <a:ea typeface="Tahoma Bold"/>
                <a:cs typeface="Tahoma Bold"/>
                <a:sym typeface="Tahoma Bold"/>
              </a:rPr>
              <a:t>  </a:t>
            </a:r>
          </a:p>
          <a:p>
            <a:pPr algn="ctr">
              <a:lnSpc>
                <a:spcPts val="5669"/>
              </a:lnSpc>
            </a:pPr>
            <a:r>
              <a:rPr lang="en-US" sz="5906" b="1" dirty="0" err="1">
                <a:solidFill>
                  <a:srgbClr val="181F52"/>
                </a:solidFill>
                <a:latin typeface="Tahoma Bold"/>
                <a:ea typeface="Tahoma Bold"/>
                <a:cs typeface="Tahoma Bold"/>
                <a:sym typeface="Tahoma Bold"/>
              </a:rPr>
              <a:t>L'olam</a:t>
            </a:r>
            <a:r>
              <a:rPr lang="en-US" sz="5906" b="1" dirty="0">
                <a:solidFill>
                  <a:srgbClr val="181F52"/>
                </a:solidFill>
                <a:latin typeface="Tahoma Bold"/>
                <a:ea typeface="Tahoma Bold"/>
                <a:cs typeface="Tahoma Bold"/>
                <a:sym typeface="Tahoma Bold"/>
              </a:rPr>
              <a:t> </a:t>
            </a:r>
            <a:r>
              <a:rPr lang="en-US" sz="5906" b="1" dirty="0" err="1">
                <a:solidFill>
                  <a:srgbClr val="181F52"/>
                </a:solidFill>
                <a:latin typeface="Tahoma Bold"/>
                <a:ea typeface="Tahoma Bold"/>
                <a:cs typeface="Tahoma Bold"/>
                <a:sym typeface="Tahoma Bold"/>
              </a:rPr>
              <a:t>va'ed</a:t>
            </a:r>
            <a:endParaRPr lang="en-US" sz="5906" b="1" dirty="0">
              <a:solidFill>
                <a:srgbClr val="181F52"/>
              </a:solidFill>
              <a:latin typeface="Tahoma Bold"/>
              <a:ea typeface="Tahoma Bold"/>
              <a:cs typeface="Tahoma Bold"/>
              <a:sym typeface="Tahoma Bold"/>
            </a:endParaRPr>
          </a:p>
        </p:txBody>
      </p:sp>
      <p:sp>
        <p:nvSpPr>
          <p:cNvPr id="4" name="TextBox 4"/>
          <p:cNvSpPr txBox="1"/>
          <p:nvPr/>
        </p:nvSpPr>
        <p:spPr>
          <a:xfrm>
            <a:off x="9501186" y="870818"/>
            <a:ext cx="8429626" cy="1428020"/>
          </a:xfrm>
          <a:prstGeom prst="rect">
            <a:avLst/>
          </a:prstGeom>
        </p:spPr>
        <p:txBody>
          <a:bodyPr wrap="square" lIns="0" tIns="0" rIns="0" bIns="0" rtlCol="0" anchor="t">
            <a:spAutoFit/>
          </a:bodyPr>
          <a:lstStyle/>
          <a:p>
            <a:pPr algn="l">
              <a:lnSpc>
                <a:spcPts val="5759"/>
              </a:lnSpc>
            </a:pPr>
            <a:r>
              <a:rPr lang="en-US" sz="4799" b="1" dirty="0">
                <a:solidFill>
                  <a:srgbClr val="000031"/>
                </a:solidFill>
                <a:latin typeface="Tahoma Bold"/>
                <a:ea typeface="Tahoma Bold"/>
                <a:cs typeface="Tahoma Bold"/>
                <a:sym typeface="Tahoma Bold"/>
              </a:rPr>
              <a:t>When I call on the light of my soul, I come home.</a:t>
            </a:r>
          </a:p>
        </p:txBody>
      </p:sp>
      <p:sp>
        <p:nvSpPr>
          <p:cNvPr id="5" name="TextBox 5"/>
          <p:cNvSpPr txBox="1"/>
          <p:nvPr/>
        </p:nvSpPr>
        <p:spPr>
          <a:xfrm>
            <a:off x="357188" y="293876"/>
            <a:ext cx="10279857" cy="1490663"/>
          </a:xfrm>
          <a:prstGeom prst="rect">
            <a:avLst/>
          </a:prstGeom>
        </p:spPr>
        <p:txBody>
          <a:bodyPr lIns="0" tIns="0" rIns="0" bIns="0" rtlCol="0" anchor="t">
            <a:spAutoFit/>
          </a:bodyPr>
          <a:lstStyle/>
          <a:p>
            <a:pPr algn="ctr">
              <a:lnSpc>
                <a:spcPts val="11880"/>
              </a:lnSpc>
            </a:pPr>
            <a:r>
              <a:rPr lang="en-US" sz="9900" b="1" dirty="0" err="1">
                <a:solidFill>
                  <a:srgbClr val="000031"/>
                </a:solidFill>
                <a:latin typeface="Tahoma Bold"/>
                <a:ea typeface="Tahoma Bold"/>
                <a:cs typeface="Tahoma Bold"/>
                <a:sym typeface="Tahoma Bold"/>
              </a:rPr>
              <a:t>Barchu</a:t>
            </a:r>
            <a:endParaRPr lang="en-US" sz="9900" b="1" dirty="0">
              <a:solidFill>
                <a:srgbClr val="000031"/>
              </a:solidFill>
              <a:latin typeface="Tahoma Bold"/>
              <a:ea typeface="Tahoma Bold"/>
              <a:cs typeface="Tahoma Bold"/>
              <a:sym typeface="Tahoma Bold"/>
            </a:endParaRPr>
          </a:p>
        </p:txBody>
      </p:sp>
      <p:pic>
        <p:nvPicPr>
          <p:cNvPr id="11" name="Picture 10" descr="A waterfall in a rocky area&#10;&#10;AI-generated content may be incorrect.">
            <a:extLst>
              <a:ext uri="{FF2B5EF4-FFF2-40B4-BE49-F238E27FC236}">
                <a16:creationId xmlns:a16="http://schemas.microsoft.com/office/drawing/2014/main" id="{A3270EAF-AA3C-D998-4CC9-C89258B9E9C2}"/>
              </a:ext>
            </a:extLst>
          </p:cNvPr>
          <p:cNvPicPr>
            <a:picLocks noChangeAspect="1"/>
          </p:cNvPicPr>
          <p:nvPr/>
        </p:nvPicPr>
        <p:blipFill>
          <a:blip r:embed="rId3">
            <a:extLst>
              <a:ext uri="{28A0092B-C50C-407E-A947-70E740481C1C}">
                <a14:useLocalDpi xmlns:a14="http://schemas.microsoft.com/office/drawing/2010/main" val="0"/>
              </a:ext>
            </a:extLst>
          </a:blip>
          <a:srcRect l="33507" r="7368"/>
          <a:stretch>
            <a:fillRect/>
          </a:stretch>
        </p:blipFill>
        <p:spPr>
          <a:xfrm>
            <a:off x="3" y="2380"/>
            <a:ext cx="9143998" cy="102846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waterfall in a rocky area&#10;&#10;AI-generated content may be incorrect.">
            <a:extLst>
              <a:ext uri="{FF2B5EF4-FFF2-40B4-BE49-F238E27FC236}">
                <a16:creationId xmlns:a16="http://schemas.microsoft.com/office/drawing/2014/main" id="{1D8BDD42-70A4-B1C3-74BB-25D75E3BA285}"/>
              </a:ext>
            </a:extLst>
          </p:cNvPr>
          <p:cNvPicPr>
            <a:picLocks noChangeAspect="1"/>
          </p:cNvPicPr>
          <p:nvPr/>
        </p:nvPicPr>
        <p:blipFill>
          <a:blip r:embed="rId3">
            <a:extLst>
              <a:ext uri="{28A0092B-C50C-407E-A947-70E740481C1C}">
                <a14:useLocalDpi xmlns:a14="http://schemas.microsoft.com/office/drawing/2010/main" val="0"/>
              </a:ext>
            </a:extLst>
          </a:blip>
          <a:srcRect l="33507" r="7368"/>
          <a:stretch>
            <a:fillRect/>
          </a:stretch>
        </p:blipFill>
        <p:spPr>
          <a:xfrm>
            <a:off x="3" y="2380"/>
            <a:ext cx="9143998" cy="102846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extBox 3"/>
          <p:cNvSpPr txBox="1"/>
          <p:nvPr/>
        </p:nvSpPr>
        <p:spPr>
          <a:xfrm>
            <a:off x="9601200" y="1181100"/>
            <a:ext cx="7937494" cy="5629273"/>
          </a:xfrm>
          <a:prstGeom prst="rect">
            <a:avLst/>
          </a:prstGeom>
        </p:spPr>
        <p:txBody>
          <a:bodyPr vert="horz" lIns="91440" tIns="45720" rIns="91440" bIns="45720" rtlCol="0">
            <a:noAutofit/>
          </a:bodyPr>
          <a:lstStyle/>
          <a:p>
            <a:pPr>
              <a:lnSpc>
                <a:spcPct val="90000"/>
              </a:lnSpc>
              <a:spcAft>
                <a:spcPts val="600"/>
              </a:spcAft>
            </a:pPr>
            <a:endParaRPr lang="en-US" sz="4800" dirty="0"/>
          </a:p>
          <a:p>
            <a:pPr>
              <a:lnSpc>
                <a:spcPct val="90000"/>
              </a:lnSpc>
              <a:spcAft>
                <a:spcPts val="600"/>
              </a:spcAft>
            </a:pPr>
            <a:r>
              <a:rPr lang="en-US" sz="4800" b="1" dirty="0" err="1">
                <a:sym typeface="Tahoma Bold"/>
              </a:rPr>
              <a:t>Barchu</a:t>
            </a:r>
            <a:r>
              <a:rPr lang="en-US" sz="4800" b="1" dirty="0">
                <a:sym typeface="Tahoma Bold"/>
              </a:rPr>
              <a:t> </a:t>
            </a:r>
          </a:p>
          <a:p>
            <a:pPr>
              <a:lnSpc>
                <a:spcPct val="90000"/>
              </a:lnSpc>
              <a:spcAft>
                <a:spcPts val="600"/>
              </a:spcAft>
            </a:pPr>
            <a:r>
              <a:rPr lang="en-US" sz="4800" b="1" dirty="0">
                <a:sym typeface="Tahoma Bold"/>
              </a:rPr>
              <a:t>Dear One, Shechinah, </a:t>
            </a:r>
          </a:p>
          <a:p>
            <a:pPr>
              <a:lnSpc>
                <a:spcPct val="90000"/>
              </a:lnSpc>
              <a:spcAft>
                <a:spcPts val="600"/>
              </a:spcAft>
            </a:pPr>
            <a:r>
              <a:rPr lang="en-US" sz="4800" b="1" dirty="0">
                <a:sym typeface="Tahoma Bold"/>
              </a:rPr>
              <a:t>Holy Name</a:t>
            </a:r>
          </a:p>
          <a:p>
            <a:pPr>
              <a:lnSpc>
                <a:spcPct val="90000"/>
              </a:lnSpc>
              <a:spcAft>
                <a:spcPts val="600"/>
              </a:spcAft>
            </a:pPr>
            <a:r>
              <a:rPr lang="en-US" sz="4800" b="1" dirty="0" err="1">
                <a:sym typeface="Tahoma Bold"/>
              </a:rPr>
              <a:t>Barchu</a:t>
            </a:r>
            <a:r>
              <a:rPr lang="en-US" sz="4800" b="1" dirty="0">
                <a:sym typeface="Tahoma Bold"/>
              </a:rPr>
              <a:t>, </a:t>
            </a:r>
            <a:r>
              <a:rPr lang="en-US" sz="4800" b="1" dirty="0" err="1">
                <a:sym typeface="Tahoma Bold"/>
              </a:rPr>
              <a:t>Adorado</a:t>
            </a:r>
            <a:r>
              <a:rPr lang="en-US" sz="4800" b="1" dirty="0">
                <a:sym typeface="Tahoma Bold"/>
              </a:rPr>
              <a:t>, </a:t>
            </a:r>
          </a:p>
          <a:p>
            <a:pPr>
              <a:lnSpc>
                <a:spcPct val="90000"/>
              </a:lnSpc>
              <a:spcAft>
                <a:spcPts val="600"/>
              </a:spcAft>
            </a:pPr>
            <a:r>
              <a:rPr lang="en-US" sz="4800" b="1" dirty="0">
                <a:sym typeface="Tahoma Bold"/>
              </a:rPr>
              <a:t>Divino, Nombre Sagrado</a:t>
            </a:r>
          </a:p>
          <a:p>
            <a:pPr>
              <a:lnSpc>
                <a:spcPct val="90000"/>
              </a:lnSpc>
              <a:spcAft>
                <a:spcPts val="600"/>
              </a:spcAft>
            </a:pPr>
            <a:r>
              <a:rPr lang="en-US" sz="4800" b="1" dirty="0">
                <a:sym typeface="Tahoma Bold"/>
              </a:rPr>
              <a:t>When I call </a:t>
            </a:r>
          </a:p>
          <a:p>
            <a:pPr>
              <a:lnSpc>
                <a:spcPct val="90000"/>
              </a:lnSpc>
              <a:spcAft>
                <a:spcPts val="600"/>
              </a:spcAft>
            </a:pPr>
            <a:r>
              <a:rPr lang="en-US" sz="4800" b="1" dirty="0">
                <a:sym typeface="Tahoma Bold"/>
              </a:rPr>
              <a:t>on the light of my soul</a:t>
            </a:r>
          </a:p>
          <a:p>
            <a:pPr>
              <a:lnSpc>
                <a:spcPct val="90000"/>
              </a:lnSpc>
              <a:spcAft>
                <a:spcPts val="600"/>
              </a:spcAft>
            </a:pPr>
            <a:r>
              <a:rPr lang="en-US" sz="4800" b="1" dirty="0">
                <a:sym typeface="Tahoma Bold"/>
              </a:rPr>
              <a:t>When I call, I come home</a:t>
            </a: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28900" y="668345"/>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4969933" y="264021"/>
            <a:ext cx="8227111" cy="1367433"/>
          </a:xfrm>
          <a:prstGeom prst="rect">
            <a:avLst/>
          </a:prstGeom>
        </p:spPr>
        <p:txBody>
          <a:bodyPr lIns="0" tIns="0" rIns="0" bIns="0" rtlCol="0" anchor="t">
            <a:spAutoFit/>
          </a:bodyPr>
          <a:lstStyle/>
          <a:p>
            <a:pPr algn="ctr">
              <a:lnSpc>
                <a:spcPts val="9507"/>
              </a:lnSpc>
            </a:pPr>
            <a:r>
              <a:rPr lang="en-US" sz="7923" b="1">
                <a:solidFill>
                  <a:srgbClr val="000066"/>
                </a:solidFill>
                <a:latin typeface="Arial Bold"/>
                <a:ea typeface="Arial Bold"/>
                <a:cs typeface="Arial Bold"/>
                <a:sym typeface="Arial Bold"/>
              </a:rPr>
              <a:t>Ma’ariv Aravim</a:t>
            </a:r>
          </a:p>
        </p:txBody>
      </p:sp>
      <p:sp>
        <p:nvSpPr>
          <p:cNvPr id="4" name="Freeform 4"/>
          <p:cNvSpPr/>
          <p:nvPr/>
        </p:nvSpPr>
        <p:spPr>
          <a:xfrm>
            <a:off x="13986584" y="668345"/>
            <a:ext cx="1610526" cy="720710"/>
          </a:xfrm>
          <a:custGeom>
            <a:avLst/>
            <a:gdLst/>
            <a:ahLst/>
            <a:cxnLst/>
            <a:rect l="l" t="t" r="r" b="b"/>
            <a:pathLst>
              <a:path w="1610526" h="720710">
                <a:moveTo>
                  <a:pt x="0" y="0"/>
                </a:moveTo>
                <a:lnTo>
                  <a:pt x="1610525" y="0"/>
                </a:lnTo>
                <a:lnTo>
                  <a:pt x="1610525"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742639" y="1880169"/>
            <a:ext cx="6454588" cy="7881044"/>
          </a:xfrm>
          <a:prstGeom prst="rect">
            <a:avLst/>
          </a:prstGeom>
        </p:spPr>
        <p:txBody>
          <a:bodyPr lIns="0" tIns="0" rIns="0" bIns="0" rtlCol="0" anchor="t">
            <a:spAutoFit/>
          </a:bodyPr>
          <a:lstStyle/>
          <a:p>
            <a:pPr algn="l">
              <a:lnSpc>
                <a:spcPts val="4781"/>
              </a:lnSpc>
            </a:pPr>
            <a:r>
              <a:rPr lang="en-US" sz="4781" dirty="0">
                <a:solidFill>
                  <a:srgbClr val="000066"/>
                </a:solidFill>
                <a:latin typeface="Arimo"/>
                <a:ea typeface="Arimo"/>
                <a:cs typeface="Arimo"/>
                <a:sym typeface="Arimo"/>
              </a:rPr>
              <a:t>Baruch </a:t>
            </a:r>
            <a:r>
              <a:rPr lang="en-US" sz="4781" dirty="0" err="1">
                <a:solidFill>
                  <a:srgbClr val="000066"/>
                </a:solidFill>
                <a:latin typeface="Arimo"/>
                <a:ea typeface="Arimo"/>
                <a:cs typeface="Arimo"/>
                <a:sym typeface="Arimo"/>
              </a:rPr>
              <a:t>atah</a:t>
            </a:r>
            <a:r>
              <a:rPr lang="en-US" sz="4781" dirty="0">
                <a:solidFill>
                  <a:srgbClr val="000066"/>
                </a:solidFill>
                <a:latin typeface="Arimo"/>
                <a:ea typeface="Arimo"/>
                <a:cs typeface="Arimo"/>
                <a:sym typeface="Arimo"/>
              </a:rPr>
              <a:t>, Adonai </a:t>
            </a:r>
            <a:r>
              <a:rPr lang="en-US" sz="4781" dirty="0" err="1">
                <a:solidFill>
                  <a:srgbClr val="000066"/>
                </a:solidFill>
                <a:latin typeface="Arimo"/>
                <a:ea typeface="Arimo"/>
                <a:cs typeface="Arimo"/>
                <a:sym typeface="Arimo"/>
              </a:rPr>
              <a:t>Eloheinu</a:t>
            </a:r>
            <a:r>
              <a:rPr lang="en-US" sz="4781" dirty="0">
                <a:solidFill>
                  <a:srgbClr val="000066"/>
                </a:solidFill>
                <a:latin typeface="Arimo"/>
                <a:ea typeface="Arimo"/>
                <a:cs typeface="Arimo"/>
                <a:sym typeface="Arimo"/>
              </a:rPr>
              <a:t>, Melech </a:t>
            </a:r>
            <a:r>
              <a:rPr lang="en-US" sz="4781" dirty="0" err="1">
                <a:solidFill>
                  <a:srgbClr val="000066"/>
                </a:solidFill>
                <a:latin typeface="Arimo"/>
                <a:ea typeface="Arimo"/>
                <a:cs typeface="Arimo"/>
                <a:sym typeface="Arimo"/>
              </a:rPr>
              <a:t>haolam</a:t>
            </a:r>
            <a:endParaRPr lang="en-US" sz="4781" dirty="0">
              <a:solidFill>
                <a:srgbClr val="000066"/>
              </a:solidFill>
              <a:latin typeface="Arimo"/>
              <a:ea typeface="Arimo"/>
              <a:cs typeface="Arimo"/>
              <a:sym typeface="Arimo"/>
            </a:endParaRPr>
          </a:p>
          <a:p>
            <a:pPr algn="l">
              <a:lnSpc>
                <a:spcPts val="4781"/>
              </a:lnSpc>
            </a:pPr>
            <a:r>
              <a:rPr lang="en-US" sz="4781" dirty="0">
                <a:solidFill>
                  <a:srgbClr val="000066"/>
                </a:solidFill>
                <a:latin typeface="Arimo"/>
                <a:ea typeface="Arimo"/>
                <a:cs typeface="Arimo"/>
                <a:sym typeface="Arimo"/>
              </a:rPr>
              <a:t>Asher </a:t>
            </a:r>
            <a:r>
              <a:rPr lang="en-US" sz="4781" dirty="0" err="1">
                <a:solidFill>
                  <a:srgbClr val="000066"/>
                </a:solidFill>
                <a:latin typeface="Arimo"/>
                <a:ea typeface="Arimo"/>
                <a:cs typeface="Arimo"/>
                <a:sym typeface="Arimo"/>
              </a:rPr>
              <a:t>bid’varo</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ma’ariv</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aravim</a:t>
            </a:r>
            <a:r>
              <a:rPr lang="en-US" sz="4781" dirty="0">
                <a:solidFill>
                  <a:srgbClr val="000066"/>
                </a:solidFill>
                <a:latin typeface="Arimo"/>
                <a:ea typeface="Arimo"/>
                <a:cs typeface="Arimo"/>
                <a:sym typeface="Arimo"/>
              </a:rPr>
              <a:t>: </a:t>
            </a:r>
          </a:p>
          <a:p>
            <a:pPr algn="l">
              <a:lnSpc>
                <a:spcPts val="4781"/>
              </a:lnSpc>
            </a:pPr>
            <a:r>
              <a:rPr lang="en-US" sz="4781" dirty="0" err="1">
                <a:solidFill>
                  <a:srgbClr val="000066"/>
                </a:solidFill>
                <a:latin typeface="Arimo"/>
                <a:ea typeface="Arimo"/>
                <a:cs typeface="Arimo"/>
                <a:sym typeface="Arimo"/>
              </a:rPr>
              <a:t>B’chochmah</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poteiach</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sh’arim</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uvit’vunah</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m’shaneh</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itim</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umachalif</a:t>
            </a:r>
            <a:r>
              <a:rPr lang="en-US" sz="4781" dirty="0">
                <a:solidFill>
                  <a:srgbClr val="000066"/>
                </a:solidFill>
                <a:latin typeface="Arimo"/>
                <a:ea typeface="Arimo"/>
                <a:cs typeface="Arimo"/>
                <a:sym typeface="Arimo"/>
              </a:rPr>
              <a:t> et </a:t>
            </a:r>
            <a:r>
              <a:rPr lang="en-US" sz="4781" dirty="0" err="1">
                <a:solidFill>
                  <a:srgbClr val="000066"/>
                </a:solidFill>
                <a:latin typeface="Arimo"/>
                <a:ea typeface="Arimo"/>
                <a:cs typeface="Arimo"/>
                <a:sym typeface="Arimo"/>
              </a:rPr>
              <a:t>haz’manim</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um’sadeir</a:t>
            </a:r>
            <a:r>
              <a:rPr lang="en-US" sz="4781" dirty="0">
                <a:solidFill>
                  <a:srgbClr val="000066"/>
                </a:solidFill>
                <a:latin typeface="Arimo"/>
                <a:ea typeface="Arimo"/>
                <a:cs typeface="Arimo"/>
                <a:sym typeface="Arimo"/>
              </a:rPr>
              <a:t> et </a:t>
            </a:r>
            <a:r>
              <a:rPr lang="en-US" sz="4781" dirty="0" err="1">
                <a:solidFill>
                  <a:srgbClr val="000066"/>
                </a:solidFill>
                <a:latin typeface="Arimo"/>
                <a:ea typeface="Arimo"/>
                <a:cs typeface="Arimo"/>
                <a:sym typeface="Arimo"/>
              </a:rPr>
              <a:t>hakochavim</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b’mishm’roteihem</a:t>
            </a:r>
            <a:r>
              <a:rPr lang="en-US" sz="4781" dirty="0">
                <a:solidFill>
                  <a:srgbClr val="000066"/>
                </a:solidFill>
                <a:latin typeface="Arimo"/>
                <a:ea typeface="Arimo"/>
                <a:cs typeface="Arimo"/>
                <a:sym typeface="Arimo"/>
              </a:rPr>
              <a:t> </a:t>
            </a:r>
          </a:p>
          <a:p>
            <a:pPr algn="l">
              <a:lnSpc>
                <a:spcPts val="4781"/>
              </a:lnSpc>
            </a:pPr>
            <a:r>
              <a:rPr lang="en-US" sz="4781" dirty="0" err="1">
                <a:solidFill>
                  <a:srgbClr val="000066"/>
                </a:solidFill>
                <a:latin typeface="Arimo"/>
                <a:ea typeface="Arimo"/>
                <a:cs typeface="Arimo"/>
                <a:sym typeface="Arimo"/>
              </a:rPr>
              <a:t>barakia</a:t>
            </a:r>
            <a:r>
              <a:rPr lang="en-US" sz="4781" dirty="0">
                <a:solidFill>
                  <a:srgbClr val="000066"/>
                </a:solidFill>
                <a:latin typeface="Arimo"/>
                <a:ea typeface="Arimo"/>
                <a:cs typeface="Arimo"/>
                <a:sym typeface="Arimo"/>
              </a:rPr>
              <a:t> </a:t>
            </a:r>
            <a:r>
              <a:rPr lang="en-US" sz="4781" dirty="0" err="1">
                <a:solidFill>
                  <a:srgbClr val="000066"/>
                </a:solidFill>
                <a:latin typeface="Arimo"/>
                <a:ea typeface="Arimo"/>
                <a:cs typeface="Arimo"/>
                <a:sym typeface="Arimo"/>
              </a:rPr>
              <a:t>kirtzono</a:t>
            </a:r>
            <a:r>
              <a:rPr lang="en-US" sz="4781" dirty="0">
                <a:solidFill>
                  <a:srgbClr val="000066"/>
                </a:solidFill>
                <a:latin typeface="Arimo"/>
                <a:ea typeface="Arimo"/>
                <a:cs typeface="Arimo"/>
                <a:sym typeface="Arimo"/>
              </a:rPr>
              <a:t>: </a:t>
            </a:r>
          </a:p>
        </p:txBody>
      </p:sp>
      <p:sp>
        <p:nvSpPr>
          <p:cNvPr id="6" name="TextBox 6"/>
          <p:cNvSpPr txBox="1"/>
          <p:nvPr/>
        </p:nvSpPr>
        <p:spPr>
          <a:xfrm>
            <a:off x="9303320" y="1631454"/>
            <a:ext cx="5669980" cy="8103691"/>
          </a:xfrm>
          <a:prstGeom prst="rect">
            <a:avLst/>
          </a:prstGeom>
        </p:spPr>
        <p:txBody>
          <a:bodyPr lIns="0" tIns="0" rIns="0" bIns="0" rtlCol="0" anchor="t">
            <a:spAutoFit/>
          </a:bodyPr>
          <a:lstStyle/>
          <a:p>
            <a:pPr algn="r" rtl="1">
              <a:lnSpc>
                <a:spcPts val="5906"/>
              </a:lnSpc>
              <a:spcBef>
                <a:spcPct val="0"/>
              </a:spcBef>
            </a:pPr>
            <a:r>
              <a:rPr lang="he-IL" sz="4921">
                <a:solidFill>
                  <a:srgbClr val="000066"/>
                </a:solidFill>
                <a:latin typeface="Tahoma"/>
                <a:ea typeface="Tahoma"/>
                <a:cs typeface="Tahoma"/>
                <a:sym typeface="Tahoma"/>
                <a:rtl/>
              </a:rPr>
              <a:t>בָּרוּךְ אַתָּה יי אֱלקֵינוּ מֶלֶךְ הָעולָם אֲשֶׁר בִּדְבָרו מַעֲרִיב עֲרָבִים. בְּחָכְמָה פּותֵחַ שְׁעָרִים, וּבִתְבוּנָה מְשַׁנֶּה עִתִּים וּמַחֲלִיף אֶת הַזְּמַנִּים, וּמְסַדֵּר אֶת הַכּוכָבִים בְּמִשְׁמְרותֵיהֶם בָּרָקִיעַ כִּרְצונו.</a:t>
            </a: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0889" y="2190282"/>
            <a:ext cx="8426140" cy="9885197"/>
            <a:chOff x="-1183299" y="-3549"/>
            <a:chExt cx="7989229" cy="9372632"/>
          </a:xfrm>
        </p:grpSpPr>
        <p:sp>
          <p:nvSpPr>
            <p:cNvPr id="3" name="Freeform 3"/>
            <p:cNvSpPr/>
            <p:nvPr/>
          </p:nvSpPr>
          <p:spPr>
            <a:xfrm>
              <a:off x="0" y="0"/>
              <a:ext cx="6805930" cy="9353550"/>
            </a:xfrm>
            <a:custGeom>
              <a:avLst/>
              <a:gdLst/>
              <a:ahLst/>
              <a:cxnLst/>
              <a:rect l="l" t="t" r="r" b="b"/>
              <a:pathLst>
                <a:path w="6805930" h="9353550">
                  <a:moveTo>
                    <a:pt x="0" y="0"/>
                  </a:moveTo>
                  <a:lnTo>
                    <a:pt x="6805930" y="0"/>
                  </a:lnTo>
                  <a:lnTo>
                    <a:pt x="6805930" y="9353550"/>
                  </a:lnTo>
                  <a:lnTo>
                    <a:pt x="0" y="9353550"/>
                  </a:lnTo>
                  <a:close/>
                </a:path>
              </a:pathLst>
            </a:custGeom>
            <a:solidFill>
              <a:srgbClr val="FFFFFF">
                <a:alpha val="44706"/>
              </a:srgbClr>
            </a:solidFill>
          </p:spPr>
          <p:txBody>
            <a:bodyPr/>
            <a:lstStyle/>
            <a:p>
              <a:endParaRPr lang="en-US"/>
            </a:p>
          </p:txBody>
        </p:sp>
        <p:sp>
          <p:nvSpPr>
            <p:cNvPr id="4" name="TextBox 4"/>
            <p:cNvSpPr txBox="1"/>
            <p:nvPr/>
          </p:nvSpPr>
          <p:spPr>
            <a:xfrm>
              <a:off x="-1183299" y="-3549"/>
              <a:ext cx="6805891" cy="9372632"/>
            </a:xfrm>
            <a:prstGeom prst="rect">
              <a:avLst/>
            </a:prstGeom>
          </p:spPr>
          <p:txBody>
            <a:bodyPr lIns="71438" tIns="71438" rIns="71438" bIns="71438" rtlCol="0" anchor="t"/>
            <a:lstStyle/>
            <a:p>
              <a:pPr algn="l">
                <a:lnSpc>
                  <a:spcPts val="5040"/>
                </a:lnSpc>
              </a:pPr>
              <a:r>
                <a:rPr lang="en-US" sz="4200" dirty="0" err="1">
                  <a:solidFill>
                    <a:srgbClr val="000066"/>
                  </a:solidFill>
                  <a:latin typeface="Arimo"/>
                  <a:ea typeface="Arimo"/>
                  <a:cs typeface="Arimo"/>
                  <a:sym typeface="Arimo"/>
                </a:rPr>
                <a:t>Borei</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yom</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valailah</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goleil</a:t>
              </a:r>
              <a:r>
                <a:rPr lang="en-US" sz="4200" dirty="0">
                  <a:solidFill>
                    <a:srgbClr val="000066"/>
                  </a:solidFill>
                  <a:latin typeface="Arimo"/>
                  <a:ea typeface="Arimo"/>
                  <a:cs typeface="Arimo"/>
                  <a:sym typeface="Arimo"/>
                </a:rPr>
                <a:t> </a:t>
              </a:r>
            </a:p>
            <a:p>
              <a:pPr algn="l">
                <a:lnSpc>
                  <a:spcPts val="5040"/>
                </a:lnSpc>
              </a:pPr>
              <a:r>
                <a:rPr lang="en-US" sz="4200" dirty="0">
                  <a:solidFill>
                    <a:srgbClr val="000066"/>
                  </a:solidFill>
                  <a:latin typeface="Arimo"/>
                  <a:ea typeface="Arimo"/>
                  <a:cs typeface="Arimo"/>
                  <a:sym typeface="Arimo"/>
                </a:rPr>
                <a:t>or </a:t>
              </a:r>
              <a:r>
                <a:rPr lang="en-US" sz="4200" dirty="0" err="1">
                  <a:solidFill>
                    <a:srgbClr val="000066"/>
                  </a:solidFill>
                  <a:latin typeface="Arimo"/>
                  <a:ea typeface="Arimo"/>
                  <a:cs typeface="Arimo"/>
                  <a:sym typeface="Arimo"/>
                </a:rPr>
                <a:t>mipnei</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choshech</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v’choshech</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mipnei</a:t>
              </a:r>
              <a:r>
                <a:rPr lang="en-US" sz="4200" dirty="0">
                  <a:solidFill>
                    <a:srgbClr val="000066"/>
                  </a:solidFill>
                  <a:latin typeface="Arimo"/>
                  <a:ea typeface="Arimo"/>
                  <a:cs typeface="Arimo"/>
                  <a:sym typeface="Arimo"/>
                </a:rPr>
                <a:t> or. </a:t>
              </a:r>
            </a:p>
            <a:p>
              <a:pPr algn="l">
                <a:lnSpc>
                  <a:spcPts val="5040"/>
                </a:lnSpc>
              </a:pPr>
              <a:r>
                <a:rPr lang="en-US" sz="4200" dirty="0" err="1">
                  <a:solidFill>
                    <a:srgbClr val="000066"/>
                  </a:solidFill>
                  <a:latin typeface="Arimo"/>
                  <a:ea typeface="Arimo"/>
                  <a:cs typeface="Arimo"/>
                  <a:sym typeface="Arimo"/>
                </a:rPr>
                <a:t>Umaavir</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yom</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umeivi</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laila</a:t>
              </a:r>
              <a:r>
                <a:rPr lang="en-US" sz="4200"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Umavdil</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bein</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yom</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uvein</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laila</a:t>
              </a:r>
              <a:r>
                <a:rPr lang="en-US" sz="4200" b="1" dirty="0">
                  <a:solidFill>
                    <a:srgbClr val="000066"/>
                  </a:solidFill>
                  <a:latin typeface="Arimo"/>
                  <a:ea typeface="Arimo"/>
                  <a:cs typeface="Arimo"/>
                  <a:sym typeface="Arimo"/>
                </a:rPr>
                <a:t>, Adonai </a:t>
              </a:r>
              <a:r>
                <a:rPr lang="en-US" sz="4200" b="1" dirty="0" err="1">
                  <a:solidFill>
                    <a:srgbClr val="000066"/>
                  </a:solidFill>
                  <a:latin typeface="Arimo"/>
                  <a:ea typeface="Arimo"/>
                  <a:cs typeface="Arimo"/>
                  <a:sym typeface="Arimo"/>
                </a:rPr>
                <a:t>Tz’vaot</a:t>
              </a:r>
              <a:r>
                <a:rPr lang="en-US" sz="4200" b="1" dirty="0">
                  <a:solidFill>
                    <a:srgbClr val="000066"/>
                  </a:solidFill>
                  <a:latin typeface="Arimo"/>
                  <a:ea typeface="Arimo"/>
                  <a:cs typeface="Arimo"/>
                  <a:sym typeface="Arimo"/>
                </a:rPr>
                <a:t> shmo. </a:t>
              </a:r>
            </a:p>
            <a:p>
              <a:pPr algn="l">
                <a:lnSpc>
                  <a:spcPts val="5040"/>
                </a:lnSpc>
              </a:pPr>
              <a:r>
                <a:rPr lang="en-US" sz="4200" b="1" dirty="0">
                  <a:solidFill>
                    <a:srgbClr val="000066"/>
                  </a:solidFill>
                  <a:latin typeface="Arimo"/>
                  <a:ea typeface="Arimo"/>
                  <a:cs typeface="Arimo"/>
                  <a:sym typeface="Arimo"/>
                </a:rPr>
                <a:t>El chai </a:t>
              </a:r>
              <a:r>
                <a:rPr lang="en-US" sz="4200" b="1" dirty="0" err="1">
                  <a:solidFill>
                    <a:srgbClr val="000066"/>
                  </a:solidFill>
                  <a:latin typeface="Arimo"/>
                  <a:ea typeface="Arimo"/>
                  <a:cs typeface="Arimo"/>
                  <a:sym typeface="Arimo"/>
                </a:rPr>
                <a:t>v’kayam</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tamid</a:t>
              </a:r>
              <a:r>
                <a:rPr lang="en-US" sz="4200" b="1" dirty="0">
                  <a:solidFill>
                    <a:srgbClr val="000066"/>
                  </a:solidFill>
                  <a:latin typeface="Arimo"/>
                  <a:ea typeface="Arimo"/>
                  <a:cs typeface="Arimo"/>
                  <a:sym typeface="Arimo"/>
                </a:rPr>
                <a:t> </a:t>
              </a:r>
            </a:p>
            <a:p>
              <a:pPr algn="l">
                <a:lnSpc>
                  <a:spcPts val="5040"/>
                </a:lnSpc>
              </a:pPr>
              <a:r>
                <a:rPr lang="en-US" sz="4200" b="1" dirty="0" err="1">
                  <a:solidFill>
                    <a:srgbClr val="000066"/>
                  </a:solidFill>
                  <a:latin typeface="Arimo"/>
                  <a:ea typeface="Arimo"/>
                  <a:cs typeface="Arimo"/>
                  <a:sym typeface="Arimo"/>
                </a:rPr>
                <a:t>yimloch</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aleinu</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l’olam</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va</a:t>
              </a:r>
              <a:r>
                <a:rPr lang="en-US" sz="4200" b="1" dirty="0">
                  <a:solidFill>
                    <a:srgbClr val="000066"/>
                  </a:solidFill>
                  <a:latin typeface="Arimo"/>
                  <a:ea typeface="Arimo"/>
                  <a:cs typeface="Arimo"/>
                  <a:sym typeface="Arimo"/>
                </a:rPr>
                <a:t>-ed. </a:t>
              </a:r>
            </a:p>
            <a:p>
              <a:pPr algn="l">
                <a:lnSpc>
                  <a:spcPts val="5040"/>
                </a:lnSpc>
              </a:pPr>
              <a:r>
                <a:rPr lang="en-US" sz="4200" b="1" dirty="0">
                  <a:solidFill>
                    <a:srgbClr val="000066"/>
                  </a:solidFill>
                  <a:latin typeface="Arimo"/>
                  <a:ea typeface="Arimo"/>
                  <a:cs typeface="Arimo"/>
                  <a:sym typeface="Arimo"/>
                </a:rPr>
                <a:t>Baruch </a:t>
              </a:r>
              <a:r>
                <a:rPr lang="en-US" sz="4200" b="1" dirty="0" err="1">
                  <a:solidFill>
                    <a:srgbClr val="000066"/>
                  </a:solidFill>
                  <a:latin typeface="Arimo"/>
                  <a:ea typeface="Arimo"/>
                  <a:cs typeface="Arimo"/>
                  <a:sym typeface="Arimo"/>
                </a:rPr>
                <a:t>atah</a:t>
              </a:r>
              <a:r>
                <a:rPr lang="en-US" sz="4200" b="1" dirty="0">
                  <a:solidFill>
                    <a:srgbClr val="000066"/>
                  </a:solidFill>
                  <a:latin typeface="Arimo"/>
                  <a:ea typeface="Arimo"/>
                  <a:cs typeface="Arimo"/>
                  <a:sym typeface="Arimo"/>
                </a:rPr>
                <a:t>, Adonai, </a:t>
              </a:r>
              <a:r>
                <a:rPr lang="en-US" sz="4200" b="1" dirty="0" err="1">
                  <a:solidFill>
                    <a:srgbClr val="000066"/>
                  </a:solidFill>
                  <a:latin typeface="Arimo"/>
                  <a:ea typeface="Arimo"/>
                  <a:cs typeface="Arimo"/>
                  <a:sym typeface="Arimo"/>
                </a:rPr>
                <a:t>hama’ariv</a:t>
              </a:r>
              <a:r>
                <a:rPr lang="en-US" sz="4200" b="1" dirty="0">
                  <a:solidFill>
                    <a:srgbClr val="000066"/>
                  </a:solidFill>
                  <a:latin typeface="Arimo"/>
                  <a:ea typeface="Arimo"/>
                  <a:cs typeface="Arimo"/>
                  <a:sym typeface="Arimo"/>
                </a:rPr>
                <a:t> </a:t>
              </a:r>
              <a:r>
                <a:rPr lang="en-US" sz="4200" b="1" dirty="0" err="1">
                  <a:solidFill>
                    <a:srgbClr val="000066"/>
                  </a:solidFill>
                  <a:latin typeface="Arimo"/>
                  <a:ea typeface="Arimo"/>
                  <a:cs typeface="Arimo"/>
                  <a:sym typeface="Arimo"/>
                </a:rPr>
                <a:t>aravim</a:t>
              </a:r>
              <a:r>
                <a:rPr lang="en-US" sz="4200" b="1" dirty="0">
                  <a:solidFill>
                    <a:srgbClr val="000066"/>
                  </a:solidFill>
                  <a:latin typeface="Arimo"/>
                  <a:ea typeface="Arimo"/>
                  <a:cs typeface="Arimo"/>
                  <a:sym typeface="Arimo"/>
                </a:rPr>
                <a:t>. </a:t>
              </a:r>
            </a:p>
          </p:txBody>
        </p:sp>
      </p:grpSp>
      <p:sp>
        <p:nvSpPr>
          <p:cNvPr id="5" name="Freeform 5"/>
          <p:cNvSpPr/>
          <p:nvPr/>
        </p:nvSpPr>
        <p:spPr>
          <a:xfrm>
            <a:off x="2628900" y="668345"/>
            <a:ext cx="1610526" cy="720710"/>
          </a:xfrm>
          <a:custGeom>
            <a:avLst/>
            <a:gdLst/>
            <a:ahLst/>
            <a:cxnLst/>
            <a:rect l="l" t="t" r="r" b="b"/>
            <a:pathLst>
              <a:path w="1610526" h="720710">
                <a:moveTo>
                  <a:pt x="0" y="0"/>
                </a:moveTo>
                <a:lnTo>
                  <a:pt x="1610526" y="0"/>
                </a:lnTo>
                <a:lnTo>
                  <a:pt x="1610526"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4969933" y="264021"/>
            <a:ext cx="8227111" cy="1367433"/>
          </a:xfrm>
          <a:prstGeom prst="rect">
            <a:avLst/>
          </a:prstGeom>
        </p:spPr>
        <p:txBody>
          <a:bodyPr lIns="0" tIns="0" rIns="0" bIns="0" rtlCol="0" anchor="t">
            <a:spAutoFit/>
          </a:bodyPr>
          <a:lstStyle/>
          <a:p>
            <a:pPr algn="ctr">
              <a:lnSpc>
                <a:spcPts val="9507"/>
              </a:lnSpc>
            </a:pPr>
            <a:r>
              <a:rPr lang="en-US" sz="7923" b="1" dirty="0" err="1">
                <a:solidFill>
                  <a:srgbClr val="000066"/>
                </a:solidFill>
                <a:latin typeface="Arial Bold"/>
                <a:ea typeface="Arial Bold"/>
                <a:cs typeface="Arial Bold"/>
                <a:sym typeface="Arial Bold"/>
              </a:rPr>
              <a:t>Ma’ariv</a:t>
            </a:r>
            <a:r>
              <a:rPr lang="en-US" sz="7923" b="1" dirty="0">
                <a:solidFill>
                  <a:srgbClr val="000066"/>
                </a:solidFill>
                <a:latin typeface="Arial Bold"/>
                <a:ea typeface="Arial Bold"/>
                <a:cs typeface="Arial Bold"/>
                <a:sym typeface="Arial Bold"/>
              </a:rPr>
              <a:t> </a:t>
            </a:r>
            <a:r>
              <a:rPr lang="en-US" sz="7923" b="1" dirty="0" err="1">
                <a:solidFill>
                  <a:srgbClr val="000066"/>
                </a:solidFill>
                <a:latin typeface="Arial Bold"/>
                <a:ea typeface="Arial Bold"/>
                <a:cs typeface="Arial Bold"/>
                <a:sym typeface="Arial Bold"/>
              </a:rPr>
              <a:t>Aravim</a:t>
            </a:r>
            <a:endParaRPr lang="en-US" sz="7923" b="1" dirty="0">
              <a:solidFill>
                <a:srgbClr val="000066"/>
              </a:solidFill>
              <a:latin typeface="Arial Bold"/>
              <a:ea typeface="Arial Bold"/>
              <a:cs typeface="Arial Bold"/>
              <a:sym typeface="Arial Bold"/>
            </a:endParaRPr>
          </a:p>
        </p:txBody>
      </p:sp>
      <p:sp>
        <p:nvSpPr>
          <p:cNvPr id="7" name="Freeform 7"/>
          <p:cNvSpPr/>
          <p:nvPr/>
        </p:nvSpPr>
        <p:spPr>
          <a:xfrm>
            <a:off x="13986584" y="668345"/>
            <a:ext cx="1610526" cy="720710"/>
          </a:xfrm>
          <a:custGeom>
            <a:avLst/>
            <a:gdLst/>
            <a:ahLst/>
            <a:cxnLst/>
            <a:rect l="l" t="t" r="r" b="b"/>
            <a:pathLst>
              <a:path w="1610526" h="720710">
                <a:moveTo>
                  <a:pt x="0" y="0"/>
                </a:moveTo>
                <a:lnTo>
                  <a:pt x="1610525" y="0"/>
                </a:lnTo>
                <a:lnTo>
                  <a:pt x="1610525" y="720710"/>
                </a:lnTo>
                <a:lnTo>
                  <a:pt x="0" y="720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9144000" y="2194025"/>
            <a:ext cx="6195012" cy="7566174"/>
          </a:xfrm>
          <a:prstGeom prst="rect">
            <a:avLst/>
          </a:prstGeom>
        </p:spPr>
        <p:txBody>
          <a:bodyPr lIns="0" tIns="0" rIns="0" bIns="0" rtlCol="0" anchor="t">
            <a:spAutoFit/>
          </a:bodyPr>
          <a:lstStyle/>
          <a:p>
            <a:pPr algn="r" rtl="1">
              <a:lnSpc>
                <a:spcPts val="5906"/>
              </a:lnSpc>
              <a:spcBef>
                <a:spcPct val="0"/>
              </a:spcBef>
            </a:pPr>
            <a:r>
              <a:rPr lang="he-IL" sz="4921" dirty="0">
                <a:solidFill>
                  <a:srgbClr val="000066"/>
                </a:solidFill>
                <a:latin typeface="Tahoma"/>
                <a:ea typeface="Tahoma"/>
                <a:cs typeface="Tahoma"/>
                <a:sym typeface="Tahoma"/>
                <a:rtl/>
              </a:rPr>
              <a:t>בּורֵא יום וָלָיְלָה, גּולֵל אור מִפְּנֵי חשֶׁךְ וְחשֶׁךְ מִפְּנֵי אור</a:t>
            </a:r>
            <a:r>
              <a:rPr lang="he-IL" sz="4921" b="1" dirty="0">
                <a:solidFill>
                  <a:srgbClr val="000066"/>
                </a:solidFill>
                <a:latin typeface="Tahoma"/>
                <a:ea typeface="Tahoma"/>
                <a:cs typeface="Tahoma"/>
                <a:sym typeface="Tahoma"/>
                <a:rtl/>
              </a:rPr>
              <a:t>. וּמַעֲבִיר יום וּמֵבִיא לָיְלָה, וּמַבְדִּיל בֵּין יום וּבֵין לָיְלָה. יי צְבָאות שְׁמו: אֵל חַי וְקַיָּם תָּמִיד יִמְלוךְ עָלֵינוּ לְעולָם וָעֶד. בָּרוּךְ אַתָּה יי, הַמַּעֲרִיב עֲרָבִים</a:t>
            </a: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00" y="2591759"/>
            <a:ext cx="7455353" cy="5288863"/>
            <a:chOff x="-913089" y="-133104"/>
            <a:chExt cx="7068779" cy="5014626"/>
          </a:xfrm>
        </p:grpSpPr>
        <p:sp>
          <p:nvSpPr>
            <p:cNvPr id="3" name="Freeform 3"/>
            <p:cNvSpPr/>
            <p:nvPr/>
          </p:nvSpPr>
          <p:spPr>
            <a:xfrm>
              <a:off x="0" y="0"/>
              <a:ext cx="6155690" cy="4757420"/>
            </a:xfrm>
            <a:custGeom>
              <a:avLst/>
              <a:gdLst/>
              <a:ahLst/>
              <a:cxnLst/>
              <a:rect l="l" t="t" r="r" b="b"/>
              <a:pathLst>
                <a:path w="6155690" h="4757420">
                  <a:moveTo>
                    <a:pt x="0" y="0"/>
                  </a:moveTo>
                  <a:lnTo>
                    <a:pt x="6155690" y="0"/>
                  </a:lnTo>
                  <a:lnTo>
                    <a:pt x="6155690" y="4757420"/>
                  </a:lnTo>
                  <a:lnTo>
                    <a:pt x="0" y="4757420"/>
                  </a:lnTo>
                  <a:close/>
                </a:path>
              </a:pathLst>
            </a:custGeom>
            <a:solidFill>
              <a:srgbClr val="FFFFFF">
                <a:alpha val="44706"/>
              </a:srgbClr>
            </a:solidFill>
          </p:spPr>
          <p:txBody>
            <a:bodyPr/>
            <a:lstStyle/>
            <a:p>
              <a:endParaRPr lang="en-US"/>
            </a:p>
          </p:txBody>
        </p:sp>
        <p:sp>
          <p:nvSpPr>
            <p:cNvPr id="4" name="TextBox 4"/>
            <p:cNvSpPr txBox="1"/>
            <p:nvPr/>
          </p:nvSpPr>
          <p:spPr>
            <a:xfrm>
              <a:off x="-913089" y="-133104"/>
              <a:ext cx="6155651" cy="5014626"/>
            </a:xfrm>
            <a:prstGeom prst="rect">
              <a:avLst/>
            </a:prstGeom>
          </p:spPr>
          <p:txBody>
            <a:bodyPr lIns="71438" tIns="71438" rIns="71438" bIns="71438" rtlCol="0" anchor="t"/>
            <a:lstStyle/>
            <a:p>
              <a:pPr algn="l">
                <a:lnSpc>
                  <a:spcPts val="7560"/>
                </a:lnSpc>
              </a:pPr>
              <a:r>
                <a:rPr lang="en-US" sz="4200" dirty="0" err="1">
                  <a:solidFill>
                    <a:srgbClr val="000066"/>
                  </a:solidFill>
                  <a:latin typeface="Arimo"/>
                  <a:ea typeface="Arimo"/>
                  <a:cs typeface="Arimo"/>
                  <a:sym typeface="Arimo"/>
                </a:rPr>
                <a:t>Ahavat</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olam</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beit</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Ysirael</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am’cha</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ahavta</a:t>
              </a:r>
              <a:r>
                <a:rPr lang="en-US" sz="4200" dirty="0">
                  <a:solidFill>
                    <a:srgbClr val="000066"/>
                  </a:solidFill>
                  <a:latin typeface="Arimo"/>
                  <a:ea typeface="Arimo"/>
                  <a:cs typeface="Arimo"/>
                  <a:sym typeface="Arimo"/>
                </a:rPr>
                <a:t>,</a:t>
              </a:r>
            </a:p>
            <a:p>
              <a:pPr algn="l">
                <a:lnSpc>
                  <a:spcPts val="7560"/>
                </a:lnSpc>
              </a:pPr>
              <a:r>
                <a:rPr lang="en-US" sz="4200" dirty="0">
                  <a:solidFill>
                    <a:srgbClr val="000066"/>
                  </a:solidFill>
                  <a:latin typeface="Arimo"/>
                  <a:ea typeface="Arimo"/>
                  <a:cs typeface="Arimo"/>
                  <a:sym typeface="Arimo"/>
                </a:rPr>
                <a:t>Torah </a:t>
              </a:r>
              <a:r>
                <a:rPr lang="en-US" sz="4200" dirty="0" err="1">
                  <a:solidFill>
                    <a:srgbClr val="000066"/>
                  </a:solidFill>
                  <a:latin typeface="Arimo"/>
                  <a:ea typeface="Arimo"/>
                  <a:cs typeface="Arimo"/>
                  <a:sym typeface="Arimo"/>
                </a:rPr>
                <a:t>umitzvot</a:t>
              </a:r>
              <a:r>
                <a:rPr lang="en-US" sz="4200" dirty="0">
                  <a:solidFill>
                    <a:srgbClr val="000066"/>
                  </a:solidFill>
                  <a:latin typeface="Arimo"/>
                  <a:ea typeface="Arimo"/>
                  <a:cs typeface="Arimo"/>
                  <a:sym typeface="Arimo"/>
                </a:rPr>
                <a:t>, </a:t>
              </a:r>
            </a:p>
            <a:p>
              <a:pPr algn="l">
                <a:lnSpc>
                  <a:spcPts val="7560"/>
                </a:lnSpc>
              </a:pPr>
              <a:r>
                <a:rPr lang="en-US" sz="4200" dirty="0" err="1">
                  <a:solidFill>
                    <a:srgbClr val="000066"/>
                  </a:solidFill>
                  <a:latin typeface="Arimo"/>
                  <a:ea typeface="Arimo"/>
                  <a:cs typeface="Arimo"/>
                  <a:sym typeface="Arimo"/>
                </a:rPr>
                <a:t>chukim</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umishpatim</a:t>
              </a:r>
              <a:r>
                <a:rPr lang="en-US" sz="4200" dirty="0">
                  <a:solidFill>
                    <a:srgbClr val="000066"/>
                  </a:solidFill>
                  <a:latin typeface="Arimo"/>
                  <a:ea typeface="Arimo"/>
                  <a:cs typeface="Arimo"/>
                  <a:sym typeface="Arimo"/>
                </a:rPr>
                <a:t> </a:t>
              </a:r>
            </a:p>
            <a:p>
              <a:pPr algn="l">
                <a:lnSpc>
                  <a:spcPts val="7560"/>
                </a:lnSpc>
              </a:pPr>
              <a:r>
                <a:rPr lang="en-US" sz="4200" dirty="0" err="1">
                  <a:solidFill>
                    <a:srgbClr val="000066"/>
                  </a:solidFill>
                  <a:latin typeface="Arimo"/>
                  <a:ea typeface="Arimo"/>
                  <a:cs typeface="Arimo"/>
                  <a:sym typeface="Arimo"/>
                </a:rPr>
                <a:t>otainu</a:t>
              </a:r>
              <a:r>
                <a:rPr lang="en-US" sz="4200" dirty="0">
                  <a:solidFill>
                    <a:srgbClr val="000066"/>
                  </a:solidFill>
                  <a:latin typeface="Arimo"/>
                  <a:ea typeface="Arimo"/>
                  <a:cs typeface="Arimo"/>
                  <a:sym typeface="Arimo"/>
                </a:rPr>
                <a:t> </a:t>
              </a:r>
              <a:r>
                <a:rPr lang="en-US" sz="4200" dirty="0" err="1">
                  <a:solidFill>
                    <a:srgbClr val="000066"/>
                  </a:solidFill>
                  <a:latin typeface="Arimo"/>
                  <a:ea typeface="Arimo"/>
                  <a:cs typeface="Arimo"/>
                  <a:sym typeface="Arimo"/>
                </a:rPr>
                <a:t>limadto</a:t>
              </a:r>
              <a:r>
                <a:rPr lang="en-US" sz="4200" dirty="0">
                  <a:solidFill>
                    <a:srgbClr val="000066"/>
                  </a:solidFill>
                  <a:latin typeface="Arimo"/>
                  <a:ea typeface="Arimo"/>
                  <a:cs typeface="Arimo"/>
                  <a:sym typeface="Arimo"/>
                </a:rPr>
                <a:t>.</a:t>
              </a:r>
            </a:p>
          </p:txBody>
        </p:sp>
      </p:grpSp>
      <p:sp>
        <p:nvSpPr>
          <p:cNvPr id="5" name="Freeform 5"/>
          <p:cNvSpPr/>
          <p:nvPr/>
        </p:nvSpPr>
        <p:spPr>
          <a:xfrm>
            <a:off x="13893345" y="615467"/>
            <a:ext cx="1398851" cy="1543560"/>
          </a:xfrm>
          <a:custGeom>
            <a:avLst/>
            <a:gdLst/>
            <a:ahLst/>
            <a:cxnLst/>
            <a:rect l="l" t="t" r="r" b="b"/>
            <a:pathLst>
              <a:path w="1398851" h="1543560">
                <a:moveTo>
                  <a:pt x="0" y="0"/>
                </a:moveTo>
                <a:lnTo>
                  <a:pt x="1398852" y="0"/>
                </a:lnTo>
                <a:lnTo>
                  <a:pt x="1398852" y="1543560"/>
                </a:lnTo>
                <a:lnTo>
                  <a:pt x="0" y="154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964657" y="382615"/>
            <a:ext cx="10279857" cy="1776412"/>
          </a:xfrm>
          <a:prstGeom prst="rect">
            <a:avLst/>
          </a:prstGeom>
        </p:spPr>
        <p:txBody>
          <a:bodyPr lIns="0" tIns="0" rIns="0" bIns="0" rtlCol="0" anchor="t">
            <a:spAutoFit/>
          </a:bodyPr>
          <a:lstStyle/>
          <a:p>
            <a:pPr algn="l">
              <a:lnSpc>
                <a:spcPts val="11880"/>
              </a:lnSpc>
            </a:pPr>
            <a:r>
              <a:rPr lang="en-US" sz="9900" b="1">
                <a:solidFill>
                  <a:srgbClr val="000066"/>
                </a:solidFill>
                <a:latin typeface="Arial Bold"/>
                <a:ea typeface="Arial Bold"/>
                <a:cs typeface="Arial Bold"/>
                <a:sym typeface="Arial Bold"/>
              </a:rPr>
              <a:t>Ahavat Olam</a:t>
            </a:r>
          </a:p>
        </p:txBody>
      </p:sp>
      <p:sp>
        <p:nvSpPr>
          <p:cNvPr id="7" name="TextBox 7"/>
          <p:cNvSpPr txBox="1"/>
          <p:nvPr/>
        </p:nvSpPr>
        <p:spPr>
          <a:xfrm>
            <a:off x="8574309" y="2887386"/>
            <a:ext cx="6717888" cy="4697611"/>
          </a:xfrm>
          <a:prstGeom prst="rect">
            <a:avLst/>
          </a:prstGeom>
        </p:spPr>
        <p:txBody>
          <a:bodyPr lIns="0" tIns="0" rIns="0" bIns="0" rtlCol="0" anchor="t">
            <a:spAutoFit/>
          </a:bodyPr>
          <a:lstStyle/>
          <a:p>
            <a:pPr algn="r" rtl="1">
              <a:lnSpc>
                <a:spcPts val="7424"/>
              </a:lnSpc>
              <a:spcBef>
                <a:spcPct val="0"/>
              </a:spcBef>
            </a:pPr>
            <a:r>
              <a:rPr lang="he-IL" sz="6187">
                <a:solidFill>
                  <a:srgbClr val="000066"/>
                </a:solidFill>
                <a:latin typeface="Tahoma"/>
                <a:ea typeface="Tahoma"/>
                <a:cs typeface="Tahoma"/>
                <a:sym typeface="Tahoma"/>
                <a:rtl/>
              </a:rPr>
              <a:t>אֳהַבַת עוֹלָם בֵּית יִשְׂרָאֵל עַמְּךָ אָהַבְתָּ. תּוֹרָה וּמִצְוֹת חֻקִּים וּמִשְׁפָּתִים אוֹתָנוּ לִמַּדְתָּ.</a:t>
            </a:r>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4000" y="2128845"/>
            <a:ext cx="6941311" cy="8432438"/>
            <a:chOff x="-1047609" y="-28617"/>
            <a:chExt cx="6581391" cy="7995200"/>
          </a:xfrm>
        </p:grpSpPr>
        <p:sp>
          <p:nvSpPr>
            <p:cNvPr id="3" name="Freeform 3"/>
            <p:cNvSpPr/>
            <p:nvPr/>
          </p:nvSpPr>
          <p:spPr>
            <a:xfrm>
              <a:off x="0" y="0"/>
              <a:ext cx="5533782" cy="7966583"/>
            </a:xfrm>
            <a:custGeom>
              <a:avLst/>
              <a:gdLst/>
              <a:ahLst/>
              <a:cxnLst/>
              <a:rect l="l" t="t" r="r" b="b"/>
              <a:pathLst>
                <a:path w="5533782" h="7966583">
                  <a:moveTo>
                    <a:pt x="0" y="0"/>
                  </a:moveTo>
                  <a:lnTo>
                    <a:pt x="5533782" y="0"/>
                  </a:lnTo>
                  <a:lnTo>
                    <a:pt x="5533782" y="7966583"/>
                  </a:lnTo>
                  <a:lnTo>
                    <a:pt x="0" y="7966583"/>
                  </a:lnTo>
                  <a:close/>
                </a:path>
              </a:pathLst>
            </a:custGeom>
            <a:solidFill>
              <a:srgbClr val="FFFFFF">
                <a:alpha val="44706"/>
              </a:srgbClr>
            </a:solidFill>
          </p:spPr>
          <p:txBody>
            <a:bodyPr/>
            <a:lstStyle/>
            <a:p>
              <a:endParaRPr lang="en-US"/>
            </a:p>
          </p:txBody>
        </p:sp>
        <p:sp>
          <p:nvSpPr>
            <p:cNvPr id="4" name="TextBox 4"/>
            <p:cNvSpPr txBox="1"/>
            <p:nvPr/>
          </p:nvSpPr>
          <p:spPr>
            <a:xfrm>
              <a:off x="-1047609" y="-28617"/>
              <a:ext cx="5533724" cy="7995200"/>
            </a:xfrm>
            <a:prstGeom prst="rect">
              <a:avLst/>
            </a:prstGeom>
          </p:spPr>
          <p:txBody>
            <a:bodyPr lIns="71438" tIns="71438" rIns="71438" bIns="71438" rtlCol="0" anchor="t"/>
            <a:lstStyle/>
            <a:p>
              <a:pPr algn="l">
                <a:lnSpc>
                  <a:spcPts val="4320"/>
                </a:lnSpc>
              </a:pPr>
              <a:r>
                <a:rPr lang="en-US" sz="3600" dirty="0">
                  <a:solidFill>
                    <a:srgbClr val="000066"/>
                  </a:solidFill>
                  <a:latin typeface="Arimo"/>
                  <a:ea typeface="Arimo"/>
                  <a:cs typeface="Arimo"/>
                  <a:sym typeface="Arimo"/>
                </a:rPr>
                <a:t>Kein YHVH </a:t>
              </a:r>
              <a:r>
                <a:rPr lang="en-US" sz="3600" dirty="0" err="1">
                  <a:solidFill>
                    <a:srgbClr val="000066"/>
                  </a:solidFill>
                  <a:latin typeface="Arimo"/>
                  <a:ea typeface="Arimo"/>
                  <a:cs typeface="Arimo"/>
                  <a:sym typeface="Arimo"/>
                </a:rPr>
                <a:t>Eloheinu</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f’shachveynu</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uv’cumeinu</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nosiach</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b’cchukecha</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v’nismach</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b’divrei</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toratech</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uvmitzvotecha</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l’olam</a:t>
              </a:r>
              <a:r>
                <a:rPr lang="en-US" sz="3600" dirty="0">
                  <a:solidFill>
                    <a:srgbClr val="000066"/>
                  </a:solidFill>
                  <a:latin typeface="Arimo"/>
                  <a:ea typeface="Arimo"/>
                  <a:cs typeface="Arimo"/>
                  <a:sym typeface="Arimo"/>
                </a:rPr>
                <a:t> </a:t>
              </a:r>
              <a:r>
                <a:rPr lang="en-US" sz="3600" dirty="0" err="1">
                  <a:solidFill>
                    <a:srgbClr val="000066"/>
                  </a:solidFill>
                  <a:latin typeface="Arimo"/>
                  <a:ea typeface="Arimo"/>
                  <a:cs typeface="Arimo"/>
                  <a:sym typeface="Arimo"/>
                </a:rPr>
                <a:t>va’ed</a:t>
              </a:r>
              <a:r>
                <a:rPr lang="en-US" sz="3600" dirty="0">
                  <a:solidFill>
                    <a:srgbClr val="000066"/>
                  </a:solidFill>
                  <a:latin typeface="Arimo"/>
                  <a:ea typeface="Arimo"/>
                  <a:cs typeface="Arimo"/>
                  <a:sym typeface="Arimo"/>
                </a:rPr>
                <a:t>, ki hem </a:t>
              </a:r>
              <a:r>
                <a:rPr lang="en-US" sz="3600" dirty="0" err="1">
                  <a:solidFill>
                    <a:srgbClr val="000066"/>
                  </a:solidFill>
                  <a:latin typeface="Arimo"/>
                  <a:ea typeface="Arimo"/>
                  <a:cs typeface="Arimo"/>
                  <a:sym typeface="Arimo"/>
                </a:rPr>
                <a:t>chayeynu</a:t>
              </a:r>
              <a:r>
                <a:rPr lang="en-US" sz="3600"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v’orech</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yomeynu</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uvahem</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nehgeh</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yomam</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va’laila</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V’ahavat’cha</a:t>
              </a:r>
              <a:r>
                <a:rPr lang="en-US" sz="3600" b="1" dirty="0">
                  <a:solidFill>
                    <a:srgbClr val="000066"/>
                  </a:solidFill>
                  <a:latin typeface="Arimo"/>
                  <a:ea typeface="Arimo"/>
                  <a:cs typeface="Arimo"/>
                  <a:sym typeface="Arimo"/>
                </a:rPr>
                <a:t> al </a:t>
              </a:r>
              <a:r>
                <a:rPr lang="en-US" sz="3600" b="1" dirty="0" err="1">
                  <a:solidFill>
                    <a:srgbClr val="000066"/>
                  </a:solidFill>
                  <a:latin typeface="Arimo"/>
                  <a:ea typeface="Arimo"/>
                  <a:cs typeface="Arimo"/>
                  <a:sym typeface="Arimo"/>
                </a:rPr>
                <a:t>tasir</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mimenu</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l’oamim</a:t>
              </a:r>
              <a:r>
                <a:rPr lang="en-US" sz="3600" b="1" dirty="0">
                  <a:solidFill>
                    <a:srgbClr val="000066"/>
                  </a:solidFill>
                  <a:latin typeface="Arimo"/>
                  <a:ea typeface="Arimo"/>
                  <a:cs typeface="Arimo"/>
                  <a:sym typeface="Arimo"/>
                </a:rPr>
                <a:t>. </a:t>
              </a:r>
            </a:p>
            <a:p>
              <a:pPr algn="l">
                <a:lnSpc>
                  <a:spcPts val="4320"/>
                </a:lnSpc>
              </a:pPr>
              <a:endParaRPr lang="en-US" sz="3600" b="1" dirty="0">
                <a:solidFill>
                  <a:srgbClr val="000066"/>
                </a:solidFill>
                <a:latin typeface="Arimo"/>
                <a:ea typeface="Arimo"/>
                <a:cs typeface="Arimo"/>
                <a:sym typeface="Arimo"/>
              </a:endParaRPr>
            </a:p>
            <a:p>
              <a:pPr algn="l">
                <a:lnSpc>
                  <a:spcPts val="4320"/>
                </a:lnSpc>
              </a:pPr>
              <a:r>
                <a:rPr lang="en-US" sz="3600" b="1" dirty="0">
                  <a:solidFill>
                    <a:srgbClr val="000066"/>
                  </a:solidFill>
                  <a:latin typeface="Arimo"/>
                  <a:ea typeface="Arimo"/>
                  <a:cs typeface="Arimo"/>
                  <a:sym typeface="Arimo"/>
                </a:rPr>
                <a:t>Baruch </a:t>
              </a:r>
              <a:r>
                <a:rPr lang="en-US" sz="3600" b="1" dirty="0" err="1">
                  <a:solidFill>
                    <a:srgbClr val="000066"/>
                  </a:solidFill>
                  <a:latin typeface="Arimo"/>
                  <a:ea typeface="Arimo"/>
                  <a:cs typeface="Arimo"/>
                  <a:sym typeface="Arimo"/>
                </a:rPr>
                <a:t>Atah</a:t>
              </a:r>
              <a:r>
                <a:rPr lang="en-US" sz="3600" b="1" dirty="0">
                  <a:solidFill>
                    <a:srgbClr val="000066"/>
                  </a:solidFill>
                  <a:latin typeface="Arimo"/>
                  <a:ea typeface="Arimo"/>
                  <a:cs typeface="Arimo"/>
                  <a:sym typeface="Arimo"/>
                </a:rPr>
                <a:t> YHVH, </a:t>
              </a:r>
            </a:p>
            <a:p>
              <a:pPr algn="l">
                <a:lnSpc>
                  <a:spcPts val="4320"/>
                </a:lnSpc>
              </a:pPr>
              <a:r>
                <a:rPr lang="en-US" sz="3600" b="1" dirty="0" err="1">
                  <a:solidFill>
                    <a:srgbClr val="000066"/>
                  </a:solidFill>
                  <a:latin typeface="Arimo"/>
                  <a:ea typeface="Arimo"/>
                  <a:cs typeface="Arimo"/>
                  <a:sym typeface="Arimo"/>
                </a:rPr>
                <a:t>ohev</a:t>
              </a:r>
              <a:r>
                <a:rPr lang="en-US" sz="3600" b="1" dirty="0">
                  <a:solidFill>
                    <a:srgbClr val="000066"/>
                  </a:solidFill>
                  <a:latin typeface="Arimo"/>
                  <a:ea typeface="Arimo"/>
                  <a:cs typeface="Arimo"/>
                  <a:sym typeface="Arimo"/>
                </a:rPr>
                <a:t> </a:t>
              </a:r>
              <a:r>
                <a:rPr lang="en-US" sz="3600" b="1" dirty="0" err="1">
                  <a:solidFill>
                    <a:srgbClr val="000066"/>
                  </a:solidFill>
                  <a:latin typeface="Arimo"/>
                  <a:ea typeface="Arimo"/>
                  <a:cs typeface="Arimo"/>
                  <a:sym typeface="Arimo"/>
                </a:rPr>
                <a:t>amo</a:t>
              </a:r>
              <a:r>
                <a:rPr lang="en-US" sz="3600" b="1" dirty="0">
                  <a:solidFill>
                    <a:srgbClr val="000066"/>
                  </a:solidFill>
                  <a:latin typeface="Arimo"/>
                  <a:ea typeface="Arimo"/>
                  <a:cs typeface="Arimo"/>
                  <a:sym typeface="Arimo"/>
                </a:rPr>
                <a:t> Yisrael. </a:t>
              </a:r>
            </a:p>
            <a:p>
              <a:pPr algn="l">
                <a:lnSpc>
                  <a:spcPts val="4320"/>
                </a:lnSpc>
              </a:pPr>
              <a:endParaRPr lang="en-US" sz="3600" dirty="0">
                <a:solidFill>
                  <a:srgbClr val="000066"/>
                </a:solidFill>
                <a:latin typeface="Arimo"/>
                <a:ea typeface="Arimo"/>
                <a:cs typeface="Arimo"/>
                <a:sym typeface="Arimo"/>
              </a:endParaRPr>
            </a:p>
          </p:txBody>
        </p:sp>
      </p:grpSp>
      <p:sp>
        <p:nvSpPr>
          <p:cNvPr id="5" name="Freeform 5"/>
          <p:cNvSpPr/>
          <p:nvPr/>
        </p:nvSpPr>
        <p:spPr>
          <a:xfrm>
            <a:off x="13893345" y="615467"/>
            <a:ext cx="1398851" cy="1543560"/>
          </a:xfrm>
          <a:custGeom>
            <a:avLst/>
            <a:gdLst/>
            <a:ahLst/>
            <a:cxnLst/>
            <a:rect l="l" t="t" r="r" b="b"/>
            <a:pathLst>
              <a:path w="1398851" h="1543560">
                <a:moveTo>
                  <a:pt x="0" y="0"/>
                </a:moveTo>
                <a:lnTo>
                  <a:pt x="1398852" y="0"/>
                </a:lnTo>
                <a:lnTo>
                  <a:pt x="1398852" y="1543560"/>
                </a:lnTo>
                <a:lnTo>
                  <a:pt x="0" y="154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964657" y="382615"/>
            <a:ext cx="10279857" cy="1776412"/>
          </a:xfrm>
          <a:prstGeom prst="rect">
            <a:avLst/>
          </a:prstGeom>
        </p:spPr>
        <p:txBody>
          <a:bodyPr lIns="0" tIns="0" rIns="0" bIns="0" rtlCol="0" anchor="t">
            <a:spAutoFit/>
          </a:bodyPr>
          <a:lstStyle/>
          <a:p>
            <a:pPr algn="l">
              <a:lnSpc>
                <a:spcPts val="11880"/>
              </a:lnSpc>
            </a:pPr>
            <a:r>
              <a:rPr lang="en-US" sz="9900" b="1" dirty="0" err="1">
                <a:solidFill>
                  <a:srgbClr val="000066"/>
                </a:solidFill>
                <a:latin typeface="Arial Bold"/>
                <a:ea typeface="Arial Bold"/>
                <a:cs typeface="Arial Bold"/>
                <a:sym typeface="Arial Bold"/>
              </a:rPr>
              <a:t>Ahavat</a:t>
            </a:r>
            <a:r>
              <a:rPr lang="en-US" sz="9900" b="1" dirty="0">
                <a:solidFill>
                  <a:srgbClr val="000066"/>
                </a:solidFill>
                <a:latin typeface="Arial Bold"/>
                <a:ea typeface="Arial Bold"/>
                <a:cs typeface="Arial Bold"/>
                <a:sym typeface="Arial Bold"/>
              </a:rPr>
              <a:t> Olam</a:t>
            </a:r>
          </a:p>
        </p:txBody>
      </p:sp>
      <p:sp>
        <p:nvSpPr>
          <p:cNvPr id="7" name="TextBox 7"/>
          <p:cNvSpPr txBox="1"/>
          <p:nvPr/>
        </p:nvSpPr>
        <p:spPr>
          <a:xfrm>
            <a:off x="8465250" y="2159027"/>
            <a:ext cx="7173829" cy="7950895"/>
          </a:xfrm>
          <a:prstGeom prst="rect">
            <a:avLst/>
          </a:prstGeom>
        </p:spPr>
        <p:txBody>
          <a:bodyPr lIns="0" tIns="0" rIns="0" bIns="0" rtlCol="0" anchor="t">
            <a:spAutoFit/>
          </a:bodyPr>
          <a:lstStyle/>
          <a:p>
            <a:pPr algn="r">
              <a:lnSpc>
                <a:spcPts val="6243"/>
              </a:lnSpc>
              <a:spcBef>
                <a:spcPct val="0"/>
              </a:spcBef>
            </a:pPr>
            <a:r>
              <a:rPr lang="en-US" sz="5203" dirty="0">
                <a:solidFill>
                  <a:srgbClr val="000066"/>
                </a:solidFill>
                <a:latin typeface="Tahoma"/>
                <a:ea typeface="Tahoma"/>
                <a:cs typeface="Tahoma"/>
                <a:sym typeface="Tahoma"/>
              </a:rPr>
              <a:t> </a:t>
            </a:r>
            <a:r>
              <a:rPr lang="he-IL" sz="5203" dirty="0">
                <a:solidFill>
                  <a:srgbClr val="000066"/>
                </a:solidFill>
                <a:latin typeface="Tahoma"/>
                <a:ea typeface="Tahoma"/>
                <a:cs typeface="Tahoma"/>
                <a:sym typeface="Tahoma"/>
                <a:rtl/>
              </a:rPr>
              <a:t>עַל כֵּן יְיָ </a:t>
            </a:r>
            <a:r>
              <a:rPr lang="he-IL" sz="5203" dirty="0" err="1">
                <a:solidFill>
                  <a:srgbClr val="000066"/>
                </a:solidFill>
                <a:latin typeface="Tahoma"/>
                <a:ea typeface="Tahoma"/>
                <a:cs typeface="Tahoma"/>
                <a:sym typeface="Tahoma"/>
                <a:rtl/>
              </a:rPr>
              <a:t>אֱלֹהֵינו</a:t>
            </a:r>
            <a:r>
              <a:rPr lang="he-IL" sz="5203" dirty="0">
                <a:solidFill>
                  <a:srgbClr val="000066"/>
                </a:solidFill>
                <a:latin typeface="Tahoma"/>
                <a:ea typeface="Tahoma"/>
                <a:cs typeface="Tahoma"/>
                <a:sym typeface="Tahoma"/>
                <a:rtl/>
              </a:rPr>
              <a:t>ּ </a:t>
            </a:r>
            <a:r>
              <a:rPr lang="he-IL" sz="5203" dirty="0" err="1">
                <a:solidFill>
                  <a:srgbClr val="000066"/>
                </a:solidFill>
                <a:latin typeface="Tahoma"/>
                <a:ea typeface="Tahoma"/>
                <a:cs typeface="Tahoma"/>
                <a:sym typeface="Tahoma"/>
                <a:rtl/>
              </a:rPr>
              <a:t>בְּשָׁכְבְּנו</a:t>
            </a:r>
            <a:r>
              <a:rPr lang="he-IL" sz="5203" dirty="0">
                <a:solidFill>
                  <a:srgbClr val="000066"/>
                </a:solidFill>
                <a:latin typeface="Tahoma"/>
                <a:ea typeface="Tahoma"/>
                <a:cs typeface="Tahoma"/>
                <a:sym typeface="Tahoma"/>
                <a:rtl/>
              </a:rPr>
              <a:t>ּ וּבְקוּמֵנוּ נָשִׂיחַ </a:t>
            </a:r>
            <a:r>
              <a:rPr lang="he-IL" sz="5203" dirty="0" err="1">
                <a:solidFill>
                  <a:srgbClr val="000066"/>
                </a:solidFill>
                <a:latin typeface="Tahoma"/>
                <a:ea typeface="Tahoma"/>
                <a:cs typeface="Tahoma"/>
                <a:sym typeface="Tahoma"/>
                <a:rtl/>
              </a:rPr>
              <a:t>בְּחֻקֶּך</a:t>
            </a:r>
            <a:r>
              <a:rPr lang="he-IL" sz="5203" dirty="0">
                <a:solidFill>
                  <a:srgbClr val="000066"/>
                </a:solidFill>
                <a:latin typeface="Tahoma"/>
                <a:ea typeface="Tahoma"/>
                <a:cs typeface="Tahoma"/>
                <a:sym typeface="Tahoma"/>
                <a:rtl/>
              </a:rPr>
              <a:t>ָ וְנִשְׁמַח בְּדִבְרֵי תוֹרָתְךָ וּבְמִצְוֹתֶיךָ לְעוֹלָם וָעֶד</a:t>
            </a:r>
            <a:r>
              <a:rPr lang="he-IL" sz="5203" b="1" dirty="0">
                <a:solidFill>
                  <a:srgbClr val="000066"/>
                </a:solidFill>
                <a:latin typeface="Tahoma"/>
                <a:ea typeface="Tahoma"/>
                <a:cs typeface="Tahoma"/>
                <a:sym typeface="Tahoma"/>
                <a:rtl/>
              </a:rPr>
              <a:t>. כִּי הֵם חַיֵּינוּ וְאוֹרֶךְ יָמֵינוּ וּבָהֶם נֶהְגֶּה יוֹמָם וָלָיְלָה. וְאַהֲבָתְךָ אַל תָּסוּר מִמֶּנּוּ לְעוֹלָמִים! בָּרוּךְ אַתָּה יְיָ אוֹהֵב עַמּוֹ יִשְׂרָאֵל</a:t>
            </a:r>
            <a:r>
              <a:rPr lang="en-US" sz="5203" dirty="0">
                <a:solidFill>
                  <a:srgbClr val="000066"/>
                </a:solidFill>
                <a:latin typeface="Tahoma"/>
                <a:ea typeface="Tahoma"/>
                <a:cs typeface="Tahoma"/>
                <a:sym typeface="Tahoma"/>
              </a:rPr>
              <a:t>.</a:t>
            </a:r>
          </a:p>
        </p:txBody>
      </p:sp>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6596" y="905351"/>
            <a:ext cx="15223581" cy="11220450"/>
          </a:xfrm>
          <a:prstGeom prst="rect">
            <a:avLst/>
          </a:prstGeom>
        </p:spPr>
        <p:txBody>
          <a:bodyPr lIns="0" tIns="0" rIns="0" bIns="0" rtlCol="0" anchor="t">
            <a:spAutoFit/>
          </a:bodyPr>
          <a:lstStyle/>
          <a:p>
            <a:pPr algn="l">
              <a:lnSpc>
                <a:spcPts val="9720"/>
              </a:lnSpc>
            </a:pPr>
            <a:r>
              <a:rPr lang="en-US" sz="8100" dirty="0" err="1">
                <a:solidFill>
                  <a:srgbClr val="181F52"/>
                </a:solidFill>
                <a:latin typeface="Arial"/>
                <a:ea typeface="Arial"/>
                <a:cs typeface="Arial"/>
                <a:sym typeface="Arial"/>
              </a:rPr>
              <a:t>Meolam</a:t>
            </a:r>
            <a:endParaRPr lang="en-US" sz="8100" dirty="0">
              <a:solidFill>
                <a:srgbClr val="181F52"/>
              </a:solidFill>
              <a:latin typeface="Arial"/>
              <a:ea typeface="Arial"/>
              <a:cs typeface="Arial"/>
              <a:sym typeface="Arial"/>
            </a:endParaRPr>
          </a:p>
          <a:p>
            <a:pPr algn="l">
              <a:lnSpc>
                <a:spcPts val="9720"/>
              </a:lnSpc>
            </a:pPr>
            <a:r>
              <a:rPr lang="en-US" sz="8100" dirty="0">
                <a:solidFill>
                  <a:srgbClr val="181F52"/>
                </a:solidFill>
                <a:latin typeface="Arial"/>
                <a:ea typeface="Arial"/>
                <a:cs typeface="Arial"/>
                <a:sym typeface="Arial"/>
              </a:rPr>
              <a:t>Forever is Your Name</a:t>
            </a:r>
          </a:p>
          <a:p>
            <a:pPr algn="l">
              <a:lnSpc>
                <a:spcPts val="9720"/>
              </a:lnSpc>
            </a:pPr>
            <a:r>
              <a:rPr lang="en-US" sz="8100" dirty="0" err="1">
                <a:solidFill>
                  <a:srgbClr val="181F52"/>
                </a:solidFill>
                <a:latin typeface="Arial"/>
                <a:ea typeface="Arial"/>
                <a:cs typeface="Arial"/>
                <a:sym typeface="Arial"/>
              </a:rPr>
              <a:t>Meolam</a:t>
            </a:r>
            <a:r>
              <a:rPr lang="en-US" sz="8100" dirty="0">
                <a:solidFill>
                  <a:srgbClr val="181F52"/>
                </a:solidFill>
                <a:latin typeface="Arial"/>
                <a:ea typeface="Arial"/>
                <a:cs typeface="Arial"/>
                <a:sym typeface="Arial"/>
              </a:rPr>
              <a:t> Hu </a:t>
            </a:r>
            <a:r>
              <a:rPr lang="en-US" sz="8100" dirty="0" err="1">
                <a:solidFill>
                  <a:srgbClr val="181F52"/>
                </a:solidFill>
                <a:latin typeface="Arial"/>
                <a:ea typeface="Arial"/>
                <a:cs typeface="Arial"/>
                <a:sym typeface="Arial"/>
              </a:rPr>
              <a:t>Shemecha</a:t>
            </a:r>
            <a:r>
              <a:rPr lang="en-US" sz="8100" dirty="0">
                <a:solidFill>
                  <a:srgbClr val="181F52"/>
                </a:solidFill>
                <a:latin typeface="Arial"/>
                <a:ea typeface="Arial"/>
                <a:cs typeface="Arial"/>
                <a:sym typeface="Arial"/>
              </a:rPr>
              <a:t> </a:t>
            </a:r>
          </a:p>
          <a:p>
            <a:pPr algn="l">
              <a:lnSpc>
                <a:spcPts val="9720"/>
              </a:lnSpc>
            </a:pPr>
            <a:r>
              <a:rPr lang="en-US" sz="8100" dirty="0" err="1">
                <a:solidFill>
                  <a:srgbClr val="181F52"/>
                </a:solidFill>
                <a:latin typeface="Arial"/>
                <a:ea typeface="Arial"/>
                <a:cs typeface="Arial"/>
                <a:sym typeface="Arial"/>
              </a:rPr>
              <a:t>Meolam</a:t>
            </a:r>
            <a:r>
              <a:rPr lang="en-US" sz="8100" dirty="0">
                <a:solidFill>
                  <a:srgbClr val="181F52"/>
                </a:solidFill>
                <a:latin typeface="Arial"/>
                <a:ea typeface="Arial"/>
                <a:cs typeface="Arial"/>
                <a:sym typeface="Arial"/>
              </a:rPr>
              <a:t> Hi </a:t>
            </a:r>
            <a:r>
              <a:rPr lang="en-US" sz="8100" dirty="0" err="1">
                <a:solidFill>
                  <a:srgbClr val="181F52"/>
                </a:solidFill>
                <a:latin typeface="Arial"/>
                <a:ea typeface="Arial"/>
                <a:cs typeface="Arial"/>
                <a:sym typeface="Arial"/>
              </a:rPr>
              <a:t>Shemech</a:t>
            </a:r>
            <a:endParaRPr lang="en-US" sz="8100" dirty="0">
              <a:solidFill>
                <a:srgbClr val="181F52"/>
              </a:solidFill>
              <a:latin typeface="Arial"/>
              <a:ea typeface="Arial"/>
              <a:cs typeface="Arial"/>
              <a:sym typeface="Arial"/>
            </a:endParaRPr>
          </a:p>
          <a:p>
            <a:pPr algn="l">
              <a:lnSpc>
                <a:spcPts val="9720"/>
              </a:lnSpc>
            </a:pPr>
            <a:r>
              <a:rPr lang="en-US" sz="8100" dirty="0">
                <a:solidFill>
                  <a:srgbClr val="181F52"/>
                </a:solidFill>
                <a:latin typeface="Arial"/>
                <a:ea typeface="Arial"/>
                <a:cs typeface="Arial"/>
                <a:sym typeface="Arial"/>
              </a:rPr>
              <a:t>Forever is Your Presence in Me</a:t>
            </a:r>
          </a:p>
          <a:p>
            <a:pPr algn="l">
              <a:lnSpc>
                <a:spcPts val="9720"/>
              </a:lnSpc>
            </a:pPr>
            <a:endParaRPr lang="en-US" sz="8100" dirty="0">
              <a:solidFill>
                <a:srgbClr val="181F52"/>
              </a:solidFill>
              <a:latin typeface="Arial"/>
              <a:ea typeface="Arial"/>
              <a:cs typeface="Arial"/>
              <a:sym typeface="Arial"/>
            </a:endParaRPr>
          </a:p>
          <a:p>
            <a:pPr algn="l">
              <a:lnSpc>
                <a:spcPts val="9720"/>
              </a:lnSpc>
            </a:pPr>
            <a:r>
              <a:rPr lang="en-US" sz="8100" dirty="0">
                <a:solidFill>
                  <a:srgbClr val="181F52"/>
                </a:solidFill>
                <a:latin typeface="Arial"/>
                <a:ea typeface="Arial"/>
                <a:cs typeface="Arial"/>
                <a:sym typeface="Arial"/>
              </a:rPr>
              <a:t>It's always God.</a:t>
            </a:r>
          </a:p>
          <a:p>
            <a:pPr algn="l">
              <a:lnSpc>
                <a:spcPts val="9720"/>
              </a:lnSpc>
            </a:pPr>
            <a:endParaRPr lang="en-US" sz="8100" dirty="0">
              <a:solidFill>
                <a:srgbClr val="181F52"/>
              </a:solidFill>
              <a:latin typeface="Arial"/>
              <a:ea typeface="Arial"/>
              <a:cs typeface="Arial"/>
              <a:sym typeface="Arial"/>
            </a:endParaRPr>
          </a:p>
          <a:p>
            <a:pPr algn="l">
              <a:lnSpc>
                <a:spcPts val="9720"/>
              </a:lnSpc>
            </a:pPr>
            <a:endParaRPr lang="en-US" sz="8100" dirty="0">
              <a:solidFill>
                <a:srgbClr val="181F52"/>
              </a:solidFill>
              <a:latin typeface="Arial"/>
              <a:ea typeface="Arial"/>
              <a:cs typeface="Arial"/>
              <a:sym typeface="Arial"/>
            </a:endParaRPr>
          </a:p>
        </p:txBody>
      </p:sp>
      <p:sp>
        <p:nvSpPr>
          <p:cNvPr id="3" name="Freeform 3"/>
          <p:cNvSpPr/>
          <p:nvPr/>
        </p:nvSpPr>
        <p:spPr>
          <a:xfrm>
            <a:off x="12193893" y="1028700"/>
            <a:ext cx="5065407" cy="2090632"/>
          </a:xfrm>
          <a:custGeom>
            <a:avLst/>
            <a:gdLst/>
            <a:ahLst/>
            <a:cxnLst/>
            <a:rect l="l" t="t" r="r" b="b"/>
            <a:pathLst>
              <a:path w="5065407" h="2090632">
                <a:moveTo>
                  <a:pt x="0" y="0"/>
                </a:moveTo>
                <a:lnTo>
                  <a:pt x="5065407" y="0"/>
                </a:lnTo>
                <a:lnTo>
                  <a:pt x="5065407" y="2090632"/>
                </a:lnTo>
                <a:lnTo>
                  <a:pt x="0" y="2090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5602" y="0"/>
            <a:ext cx="22994621" cy="13276957"/>
          </a:xfrm>
          <a:custGeom>
            <a:avLst/>
            <a:gdLst/>
            <a:ahLst/>
            <a:cxnLst/>
            <a:rect l="l" t="t" r="r" b="b"/>
            <a:pathLst>
              <a:path w="22994621" h="13276957">
                <a:moveTo>
                  <a:pt x="0" y="0"/>
                </a:moveTo>
                <a:lnTo>
                  <a:pt x="22994621" y="0"/>
                </a:lnTo>
                <a:lnTo>
                  <a:pt x="22994621" y="13276957"/>
                </a:lnTo>
                <a:lnTo>
                  <a:pt x="0" y="13276957"/>
                </a:lnTo>
                <a:lnTo>
                  <a:pt x="0" y="0"/>
                </a:lnTo>
                <a:close/>
              </a:path>
            </a:pathLst>
          </a:custGeom>
          <a:blipFill>
            <a:blip r:embed="rId3">
              <a:alphaModFix amt="44999"/>
            </a:blip>
            <a:stretch>
              <a:fillRect l="-7980" r="-7980"/>
            </a:stretch>
          </a:blipFill>
        </p:spPr>
        <p:txBody>
          <a:bodyPr/>
          <a:lstStyle/>
          <a:p>
            <a:endParaRPr lang="en-US"/>
          </a:p>
        </p:txBody>
      </p:sp>
      <p:sp>
        <p:nvSpPr>
          <p:cNvPr id="3" name="TextBox 3"/>
          <p:cNvSpPr txBox="1"/>
          <p:nvPr/>
        </p:nvSpPr>
        <p:spPr>
          <a:xfrm>
            <a:off x="7890542" y="703269"/>
            <a:ext cx="6329493" cy="7929562"/>
          </a:xfrm>
          <a:prstGeom prst="rect">
            <a:avLst/>
          </a:prstGeom>
        </p:spPr>
        <p:txBody>
          <a:bodyPr lIns="0" tIns="0" rIns="0" bIns="0" rtlCol="0" anchor="t">
            <a:spAutoFit/>
          </a:bodyPr>
          <a:lstStyle/>
          <a:p>
            <a:pPr algn="ctr">
              <a:lnSpc>
                <a:spcPts val="7842"/>
              </a:lnSpc>
            </a:pPr>
            <a:r>
              <a:rPr lang="en-US" sz="6535" b="1">
                <a:solidFill>
                  <a:srgbClr val="000066"/>
                </a:solidFill>
                <a:latin typeface="Tahoma Bold"/>
                <a:ea typeface="Tahoma Bold"/>
                <a:cs typeface="Tahoma Bold"/>
                <a:sym typeface="Tahoma Bold"/>
              </a:rPr>
              <a:t>Listen and acknowledge every </a:t>
            </a:r>
          </a:p>
          <a:p>
            <a:pPr algn="ctr">
              <a:lnSpc>
                <a:spcPts val="7842"/>
              </a:lnSpc>
            </a:pPr>
            <a:r>
              <a:rPr lang="en-US" sz="6535" b="1">
                <a:solidFill>
                  <a:srgbClr val="000066"/>
                </a:solidFill>
                <a:latin typeface="Tahoma Bold"/>
                <a:ea typeface="Tahoma Bold"/>
                <a:cs typeface="Tahoma Bold"/>
                <a:sym typeface="Tahoma Bold"/>
              </a:rPr>
              <a:t>image of God.   For they are all One.</a:t>
            </a:r>
          </a:p>
          <a:p>
            <a:pPr algn="ctr">
              <a:lnSpc>
                <a:spcPts val="7842"/>
              </a:lnSpc>
            </a:pPr>
            <a:r>
              <a:rPr lang="en-US" sz="6535" b="1">
                <a:solidFill>
                  <a:srgbClr val="000066"/>
                </a:solidFill>
                <a:latin typeface="Tahoma Bold"/>
                <a:ea typeface="Tahoma Bold"/>
                <a:cs typeface="Tahoma Bold"/>
                <a:sym typeface="Tahoma Bold"/>
              </a:rPr>
              <a:t>Hear their harmony.</a:t>
            </a:r>
          </a:p>
        </p:txBody>
      </p:sp>
      <p:sp>
        <p:nvSpPr>
          <p:cNvPr id="4" name="TextBox 4"/>
          <p:cNvSpPr txBox="1"/>
          <p:nvPr/>
        </p:nvSpPr>
        <p:spPr>
          <a:xfrm>
            <a:off x="3214688" y="1092994"/>
            <a:ext cx="8658225" cy="857250"/>
          </a:xfrm>
          <a:prstGeom prst="rect">
            <a:avLst/>
          </a:prstGeom>
        </p:spPr>
        <p:txBody>
          <a:bodyPr lIns="0" tIns="0" rIns="0" bIns="0" rtlCol="0" anchor="t">
            <a:spAutoFit/>
          </a:bodyPr>
          <a:lstStyle/>
          <a:p>
            <a:pPr algn="l">
              <a:lnSpc>
                <a:spcPts val="6839"/>
              </a:lnSpc>
            </a:pPr>
            <a:r>
              <a:rPr lang="en-US" sz="5699">
                <a:solidFill>
                  <a:srgbClr val="000031"/>
                </a:solidFill>
                <a:latin typeface="Tahoma"/>
                <a:ea typeface="Tahoma"/>
                <a:cs typeface="Tahoma"/>
                <a:sym typeface="Tahoma"/>
              </a:rPr>
              <a:t>.</a:t>
            </a:r>
          </a:p>
        </p:txBody>
      </p:sp>
      <p:sp>
        <p:nvSpPr>
          <p:cNvPr id="5" name="TextBox 5"/>
          <p:cNvSpPr txBox="1"/>
          <p:nvPr/>
        </p:nvSpPr>
        <p:spPr>
          <a:xfrm>
            <a:off x="-2853928" y="452437"/>
            <a:ext cx="10279857" cy="1490663"/>
          </a:xfrm>
          <a:prstGeom prst="rect">
            <a:avLst/>
          </a:prstGeom>
        </p:spPr>
        <p:txBody>
          <a:bodyPr lIns="0" tIns="0" rIns="0" bIns="0" rtlCol="0" anchor="t">
            <a:spAutoFit/>
          </a:bodyPr>
          <a:lstStyle/>
          <a:p>
            <a:pPr algn="r">
              <a:lnSpc>
                <a:spcPts val="11880"/>
              </a:lnSpc>
            </a:pPr>
            <a:r>
              <a:rPr lang="en-US" sz="9900" b="1" dirty="0">
                <a:solidFill>
                  <a:srgbClr val="000066"/>
                </a:solidFill>
                <a:latin typeface="Tahoma Bold"/>
                <a:ea typeface="Tahoma Bold"/>
                <a:cs typeface="Tahoma Bold"/>
                <a:sym typeface="Tahoma Bold"/>
              </a:rPr>
              <a:t>Shema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TextBox 4"/>
          <p:cNvSpPr txBox="1"/>
          <p:nvPr/>
        </p:nvSpPr>
        <p:spPr>
          <a:xfrm>
            <a:off x="2414588" y="1472055"/>
            <a:ext cx="13458825" cy="4557713"/>
          </a:xfrm>
          <a:prstGeom prst="rect">
            <a:avLst/>
          </a:prstGeom>
        </p:spPr>
        <p:txBody>
          <a:bodyPr lIns="0" tIns="0" rIns="0" bIns="0" rtlCol="0" anchor="t">
            <a:spAutoFit/>
          </a:bodyPr>
          <a:lstStyle/>
          <a:p>
            <a:pPr algn="ctr">
              <a:lnSpc>
                <a:spcPts val="9112"/>
              </a:lnSpc>
            </a:pPr>
            <a:r>
              <a:rPr lang="he-IL" sz="6328" dirty="0">
                <a:solidFill>
                  <a:srgbClr val="000066"/>
                </a:solidFill>
                <a:latin typeface="Tahoma"/>
                <a:ea typeface="Tahoma"/>
                <a:cs typeface="Tahoma"/>
                <a:sym typeface="Tahoma"/>
                <a:rtl/>
              </a:rPr>
              <a:t>שְׁמַע יִשְׂרָאֵל</a:t>
            </a:r>
          </a:p>
          <a:p>
            <a:pPr algn="ctr">
              <a:lnSpc>
                <a:spcPts val="9112"/>
              </a:lnSpc>
            </a:pPr>
            <a:r>
              <a:rPr lang="he-IL" sz="6328" dirty="0">
                <a:solidFill>
                  <a:srgbClr val="000066"/>
                </a:solidFill>
                <a:latin typeface="Tahoma"/>
                <a:ea typeface="Tahoma"/>
                <a:cs typeface="Tahoma"/>
                <a:sym typeface="Tahoma"/>
                <a:rtl/>
              </a:rPr>
              <a:t>יְהֹוָה </a:t>
            </a:r>
            <a:r>
              <a:rPr lang="he-IL" sz="6328" dirty="0" err="1">
                <a:solidFill>
                  <a:srgbClr val="000066"/>
                </a:solidFill>
                <a:latin typeface="Tahoma"/>
                <a:ea typeface="Tahoma"/>
                <a:cs typeface="Tahoma"/>
                <a:sym typeface="Tahoma"/>
                <a:rtl/>
              </a:rPr>
              <a:t>אֱלֹהֵינו</a:t>
            </a:r>
            <a:r>
              <a:rPr lang="he-IL" sz="6328" dirty="0">
                <a:solidFill>
                  <a:srgbClr val="000066"/>
                </a:solidFill>
                <a:latin typeface="Tahoma"/>
                <a:ea typeface="Tahoma"/>
                <a:cs typeface="Tahoma"/>
                <a:sym typeface="Tahoma"/>
                <a:rtl/>
              </a:rPr>
              <a:t>ּ יְהֹוָה אֶחָד</a:t>
            </a:r>
          </a:p>
          <a:p>
            <a:pPr algn="ctr">
              <a:lnSpc>
                <a:spcPts val="9112"/>
              </a:lnSpc>
            </a:pPr>
            <a:r>
              <a:rPr lang="en-US" sz="6328" b="1" spc="-215" dirty="0">
                <a:solidFill>
                  <a:srgbClr val="000066"/>
                </a:solidFill>
                <a:latin typeface="Tahoma Bold"/>
                <a:ea typeface="Tahoma Bold"/>
                <a:cs typeface="Tahoma Bold"/>
                <a:sym typeface="Tahoma Bold"/>
              </a:rPr>
              <a:t>Shema  Yisrael </a:t>
            </a:r>
          </a:p>
          <a:p>
            <a:pPr algn="ctr">
              <a:lnSpc>
                <a:spcPts val="9112"/>
              </a:lnSpc>
            </a:pPr>
            <a:r>
              <a:rPr lang="en-US" sz="6328" b="1" spc="-215" dirty="0">
                <a:solidFill>
                  <a:srgbClr val="000066"/>
                </a:solidFill>
                <a:latin typeface="Tahoma Bold"/>
                <a:ea typeface="Tahoma Bold"/>
                <a:cs typeface="Tahoma Bold"/>
                <a:sym typeface="Tahoma Bold"/>
              </a:rPr>
              <a:t>YHVH  </a:t>
            </a:r>
            <a:r>
              <a:rPr lang="en-US" sz="6328" b="1" spc="-215" dirty="0" err="1">
                <a:solidFill>
                  <a:srgbClr val="000066"/>
                </a:solidFill>
                <a:latin typeface="Tahoma Bold"/>
                <a:ea typeface="Tahoma Bold"/>
                <a:cs typeface="Tahoma Bold"/>
                <a:sym typeface="Tahoma Bold"/>
              </a:rPr>
              <a:t>Elohainu</a:t>
            </a:r>
            <a:r>
              <a:rPr lang="en-US" sz="6328" b="1" spc="-215" dirty="0">
                <a:solidFill>
                  <a:srgbClr val="000066"/>
                </a:solidFill>
                <a:latin typeface="Tahoma Bold"/>
                <a:ea typeface="Tahoma Bold"/>
                <a:cs typeface="Tahoma Bold"/>
                <a:sym typeface="Tahoma Bold"/>
              </a:rPr>
              <a:t>, YHVH  </a:t>
            </a:r>
            <a:r>
              <a:rPr lang="en-US" sz="6328" b="1" spc="-215" dirty="0" err="1">
                <a:solidFill>
                  <a:srgbClr val="000066"/>
                </a:solidFill>
                <a:latin typeface="Tahoma Bold"/>
                <a:ea typeface="Tahoma Bold"/>
                <a:cs typeface="Tahoma Bold"/>
                <a:sym typeface="Tahoma Bold"/>
              </a:rPr>
              <a:t>echad</a:t>
            </a:r>
            <a:r>
              <a:rPr lang="en-US" sz="6328" b="1" spc="-215" dirty="0">
                <a:solidFill>
                  <a:srgbClr val="000066"/>
                </a:solidFill>
                <a:latin typeface="Tahoma Bold"/>
                <a:ea typeface="Tahoma Bold"/>
                <a:cs typeface="Tahoma Bold"/>
                <a:sym typeface="Tahoma Bold"/>
              </a:rPr>
              <a:t>.</a:t>
            </a:r>
          </a:p>
        </p:txBody>
      </p:sp>
      <p:sp>
        <p:nvSpPr>
          <p:cNvPr id="5" name="Freeform 5"/>
          <p:cNvSpPr/>
          <p:nvPr/>
        </p:nvSpPr>
        <p:spPr>
          <a:xfrm rot="-5400000">
            <a:off x="8601852" y="6215630"/>
            <a:ext cx="1084297" cy="6085339"/>
          </a:xfrm>
          <a:custGeom>
            <a:avLst/>
            <a:gdLst/>
            <a:ahLst/>
            <a:cxnLst/>
            <a:rect l="l" t="t" r="r" b="b"/>
            <a:pathLst>
              <a:path w="1084297" h="6085339">
                <a:moveTo>
                  <a:pt x="0" y="0"/>
                </a:moveTo>
                <a:lnTo>
                  <a:pt x="1084296" y="0"/>
                </a:lnTo>
                <a:lnTo>
                  <a:pt x="1084296" y="6085340"/>
                </a:lnTo>
                <a:lnTo>
                  <a:pt x="0" y="6085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descr="Blue tissue paper"/>
          <p:cNvSpPr txBox="1"/>
          <p:nvPr/>
        </p:nvSpPr>
        <p:spPr>
          <a:xfrm>
            <a:off x="4724120" y="7097316"/>
            <a:ext cx="8839760" cy="1660922"/>
          </a:xfrm>
          <a:prstGeom prst="rect">
            <a:avLst/>
          </a:prstGeom>
        </p:spPr>
        <p:txBody>
          <a:bodyPr lIns="0" tIns="0" rIns="0" bIns="0" rtlCol="0" anchor="t">
            <a:spAutoFit/>
          </a:bodyPr>
          <a:lstStyle/>
          <a:p>
            <a:pPr algn="ctr">
              <a:lnSpc>
                <a:spcPts val="6558"/>
              </a:lnSpc>
            </a:pPr>
            <a:r>
              <a:rPr lang="en-US" sz="5465">
                <a:solidFill>
                  <a:srgbClr val="000066"/>
                </a:solidFill>
                <a:latin typeface="Tahoma"/>
                <a:ea typeface="Tahoma"/>
                <a:cs typeface="Tahoma"/>
                <a:sym typeface="Tahoma"/>
              </a:rPr>
              <a:t>Listen Israel, God our God, </a:t>
            </a:r>
          </a:p>
          <a:p>
            <a:pPr algn="ctr">
              <a:lnSpc>
                <a:spcPts val="6558"/>
              </a:lnSpc>
            </a:pPr>
            <a:r>
              <a:rPr lang="en-US" sz="5465">
                <a:solidFill>
                  <a:srgbClr val="000066"/>
                </a:solidFill>
                <a:latin typeface="Tahoma"/>
                <a:ea typeface="Tahoma"/>
                <a:cs typeface="Tahoma"/>
                <a:sym typeface="Tahoma"/>
              </a:rPr>
              <a:t>our God is One.</a:t>
            </a:r>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TextBox 4"/>
          <p:cNvSpPr txBox="1"/>
          <p:nvPr/>
        </p:nvSpPr>
        <p:spPr>
          <a:xfrm>
            <a:off x="3729038" y="1102519"/>
            <a:ext cx="10829925" cy="4812506"/>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בָּרוּךְ שֵׁם כְּבוֹד</a:t>
            </a:r>
          </a:p>
          <a:p>
            <a:pPr algn="ctr">
              <a:lnSpc>
                <a:spcPts val="7593"/>
              </a:lnSpc>
            </a:pPr>
            <a:r>
              <a:rPr lang="en-US" sz="6328" dirty="0">
                <a:solidFill>
                  <a:srgbClr val="000066"/>
                </a:solidFill>
                <a:latin typeface="Tahoma"/>
                <a:ea typeface="Tahoma"/>
                <a:cs typeface="Tahoma"/>
                <a:sym typeface="Tahoma"/>
              </a:rPr>
              <a:t>   </a:t>
            </a:r>
            <a:r>
              <a:rPr lang="he-IL" sz="6328" dirty="0">
                <a:solidFill>
                  <a:srgbClr val="000066"/>
                </a:solidFill>
                <a:latin typeface="Tahoma"/>
                <a:ea typeface="Tahoma"/>
                <a:cs typeface="Tahoma"/>
                <a:sym typeface="Tahoma"/>
                <a:rtl/>
              </a:rPr>
              <a:t>מַלְכוּתוֹ לְעוֹלָם וָעֶד</a:t>
            </a:r>
            <a:r>
              <a:rPr lang="en-US" sz="6328" dirty="0">
                <a:solidFill>
                  <a:srgbClr val="000066"/>
                </a:solidFill>
                <a:latin typeface="Tahoma"/>
                <a:ea typeface="Tahoma"/>
                <a:cs typeface="Tahoma"/>
                <a:sym typeface="Tahoma"/>
              </a:rPr>
              <a:t> </a:t>
            </a:r>
          </a:p>
          <a:p>
            <a:pPr algn="ctr">
              <a:lnSpc>
                <a:spcPts val="7593"/>
              </a:lnSpc>
            </a:pPr>
            <a:endParaRPr lang="en-US" sz="6328" dirty="0">
              <a:solidFill>
                <a:srgbClr val="000066"/>
              </a:solidFill>
              <a:latin typeface="Tahoma"/>
              <a:ea typeface="Tahoma"/>
              <a:cs typeface="Tahoma"/>
              <a:sym typeface="Tahoma"/>
            </a:endParaRPr>
          </a:p>
          <a:p>
            <a:pPr algn="ctr">
              <a:lnSpc>
                <a:spcPts val="7593"/>
              </a:lnSpc>
            </a:pPr>
            <a:r>
              <a:rPr lang="en-US" sz="6328" b="1" dirty="0">
                <a:solidFill>
                  <a:srgbClr val="000066"/>
                </a:solidFill>
                <a:latin typeface="Tahoma Bold"/>
                <a:ea typeface="Tahoma Bold"/>
                <a:cs typeface="Tahoma Bold"/>
                <a:sym typeface="Tahoma Bold"/>
              </a:rPr>
              <a:t>Baruch  </a:t>
            </a:r>
            <a:r>
              <a:rPr lang="en-US" sz="6328" b="1" dirty="0" err="1">
                <a:solidFill>
                  <a:srgbClr val="000066"/>
                </a:solidFill>
                <a:latin typeface="Tahoma Bold"/>
                <a:ea typeface="Tahoma Bold"/>
                <a:cs typeface="Tahoma Bold"/>
                <a:sym typeface="Tahoma Bold"/>
              </a:rPr>
              <a:t>shaim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k'vod</a:t>
            </a:r>
            <a:r>
              <a:rPr lang="en-US" sz="6328" b="1" dirty="0">
                <a:solidFill>
                  <a:srgbClr val="000066"/>
                </a:solidFill>
                <a:latin typeface="Tahoma Bold"/>
                <a:ea typeface="Tahoma Bold"/>
                <a:cs typeface="Tahoma Bold"/>
                <a:sym typeface="Tahoma Bold"/>
              </a:rPr>
              <a:t> </a:t>
            </a:r>
          </a:p>
          <a:p>
            <a:pPr algn="ctr">
              <a:lnSpc>
                <a:spcPts val="7593"/>
              </a:lnSpc>
            </a:pPr>
            <a:r>
              <a:rPr lang="en-US" sz="6328" b="1" dirty="0" err="1">
                <a:solidFill>
                  <a:srgbClr val="000066"/>
                </a:solidFill>
                <a:latin typeface="Tahoma Bold"/>
                <a:ea typeface="Tahoma Bold"/>
                <a:cs typeface="Tahoma Bold"/>
                <a:sym typeface="Tahoma Bold"/>
              </a:rPr>
              <a:t>malchuto</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l'olam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va'ed</a:t>
            </a:r>
            <a:r>
              <a:rPr lang="en-US" sz="6328" b="1" dirty="0">
                <a:solidFill>
                  <a:srgbClr val="000066"/>
                </a:solidFill>
                <a:latin typeface="Tahoma Bold"/>
                <a:ea typeface="Tahoma Bold"/>
                <a:cs typeface="Tahoma Bold"/>
                <a:sym typeface="Tahoma Bold"/>
              </a:rPr>
              <a:t>.</a:t>
            </a:r>
          </a:p>
        </p:txBody>
      </p:sp>
      <p:sp>
        <p:nvSpPr>
          <p:cNvPr id="5" name="Freeform 5"/>
          <p:cNvSpPr/>
          <p:nvPr/>
        </p:nvSpPr>
        <p:spPr>
          <a:xfrm rot="-5400000">
            <a:off x="8601852" y="6215630"/>
            <a:ext cx="1084297" cy="6085339"/>
          </a:xfrm>
          <a:custGeom>
            <a:avLst/>
            <a:gdLst/>
            <a:ahLst/>
            <a:cxnLst/>
            <a:rect l="l" t="t" r="r" b="b"/>
            <a:pathLst>
              <a:path w="1084297" h="6085339">
                <a:moveTo>
                  <a:pt x="0" y="0"/>
                </a:moveTo>
                <a:lnTo>
                  <a:pt x="1084296" y="0"/>
                </a:lnTo>
                <a:lnTo>
                  <a:pt x="1084296" y="6085340"/>
                </a:lnTo>
                <a:lnTo>
                  <a:pt x="0" y="6085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TextBox 4"/>
          <p:cNvSpPr txBox="1"/>
          <p:nvPr/>
        </p:nvSpPr>
        <p:spPr>
          <a:xfrm>
            <a:off x="2414588" y="1198949"/>
            <a:ext cx="13458825" cy="4557713"/>
          </a:xfrm>
          <a:prstGeom prst="rect">
            <a:avLst/>
          </a:prstGeom>
        </p:spPr>
        <p:txBody>
          <a:bodyPr lIns="0" tIns="0" rIns="0" bIns="0" rtlCol="0" anchor="t">
            <a:spAutoFit/>
          </a:bodyPr>
          <a:lstStyle/>
          <a:p>
            <a:pPr algn="ctr">
              <a:lnSpc>
                <a:spcPts val="9112"/>
              </a:lnSpc>
            </a:pPr>
            <a:r>
              <a:rPr lang="he-IL" sz="6328">
                <a:solidFill>
                  <a:srgbClr val="000066"/>
                </a:solidFill>
                <a:latin typeface="Tahoma"/>
                <a:ea typeface="Tahoma"/>
                <a:cs typeface="Tahoma"/>
                <a:sym typeface="Tahoma"/>
                <a:rtl/>
              </a:rPr>
              <a:t>שְׁמַע יִשְׂרָאֵל</a:t>
            </a:r>
          </a:p>
          <a:p>
            <a:pPr algn="ctr">
              <a:lnSpc>
                <a:spcPts val="9112"/>
              </a:lnSpc>
            </a:pPr>
            <a:r>
              <a:rPr lang="he-IL" sz="6328">
                <a:solidFill>
                  <a:srgbClr val="000066"/>
                </a:solidFill>
                <a:latin typeface="Tahoma"/>
                <a:ea typeface="Tahoma"/>
                <a:cs typeface="Tahoma"/>
                <a:sym typeface="Tahoma"/>
                <a:rtl/>
              </a:rPr>
              <a:t>יְהֹוָה אֱלֹהֵינוּ יְהֹוָה אֶחָד</a:t>
            </a:r>
          </a:p>
          <a:p>
            <a:pPr algn="ctr">
              <a:lnSpc>
                <a:spcPts val="9112"/>
              </a:lnSpc>
            </a:pPr>
            <a:r>
              <a:rPr lang="en-US" sz="6328" b="1" spc="-215">
                <a:solidFill>
                  <a:srgbClr val="000066"/>
                </a:solidFill>
                <a:latin typeface="Tahoma Bold"/>
                <a:ea typeface="Tahoma Bold"/>
                <a:cs typeface="Tahoma Bold"/>
                <a:sym typeface="Tahoma Bold"/>
              </a:rPr>
              <a:t>Shema  Yisrael </a:t>
            </a:r>
          </a:p>
          <a:p>
            <a:pPr algn="ctr">
              <a:lnSpc>
                <a:spcPts val="9112"/>
              </a:lnSpc>
            </a:pPr>
            <a:r>
              <a:rPr lang="en-US" sz="6328" b="1" spc="-215">
                <a:solidFill>
                  <a:srgbClr val="000066"/>
                </a:solidFill>
                <a:latin typeface="Tahoma Bold"/>
                <a:ea typeface="Tahoma Bold"/>
                <a:cs typeface="Tahoma Bold"/>
                <a:sym typeface="Tahoma Bold"/>
              </a:rPr>
              <a:t>YHVH  Elohainu, YHVH  echad.</a:t>
            </a:r>
          </a:p>
        </p:txBody>
      </p:sp>
      <p:sp>
        <p:nvSpPr>
          <p:cNvPr id="5" name="Freeform 5"/>
          <p:cNvSpPr/>
          <p:nvPr/>
        </p:nvSpPr>
        <p:spPr>
          <a:xfrm rot="-5400000">
            <a:off x="8601852" y="6215630"/>
            <a:ext cx="1084297" cy="6085339"/>
          </a:xfrm>
          <a:custGeom>
            <a:avLst/>
            <a:gdLst/>
            <a:ahLst/>
            <a:cxnLst/>
            <a:rect l="l" t="t" r="r" b="b"/>
            <a:pathLst>
              <a:path w="1084297" h="6085339">
                <a:moveTo>
                  <a:pt x="0" y="0"/>
                </a:moveTo>
                <a:lnTo>
                  <a:pt x="1084296" y="0"/>
                </a:lnTo>
                <a:lnTo>
                  <a:pt x="1084296" y="6085340"/>
                </a:lnTo>
                <a:lnTo>
                  <a:pt x="0" y="6085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descr="Blue tissue paper"/>
          <p:cNvSpPr txBox="1"/>
          <p:nvPr/>
        </p:nvSpPr>
        <p:spPr>
          <a:xfrm>
            <a:off x="4724120" y="7097316"/>
            <a:ext cx="8839760" cy="1660922"/>
          </a:xfrm>
          <a:prstGeom prst="rect">
            <a:avLst/>
          </a:prstGeom>
        </p:spPr>
        <p:txBody>
          <a:bodyPr lIns="0" tIns="0" rIns="0" bIns="0" rtlCol="0" anchor="t">
            <a:spAutoFit/>
          </a:bodyPr>
          <a:lstStyle/>
          <a:p>
            <a:pPr algn="ctr">
              <a:lnSpc>
                <a:spcPts val="6558"/>
              </a:lnSpc>
            </a:pPr>
            <a:r>
              <a:rPr lang="en-US" sz="5465">
                <a:solidFill>
                  <a:srgbClr val="000066"/>
                </a:solidFill>
                <a:latin typeface="Tahoma"/>
                <a:ea typeface="Tahoma"/>
                <a:cs typeface="Tahoma"/>
                <a:sym typeface="Tahoma"/>
              </a:rPr>
              <a:t>Listen Israel, God our God, </a:t>
            </a:r>
          </a:p>
          <a:p>
            <a:pPr algn="ctr">
              <a:lnSpc>
                <a:spcPts val="6558"/>
              </a:lnSpc>
            </a:pPr>
            <a:r>
              <a:rPr lang="en-US" sz="5465">
                <a:solidFill>
                  <a:srgbClr val="000066"/>
                </a:solidFill>
                <a:latin typeface="Tahoma"/>
                <a:ea typeface="Tahoma"/>
                <a:cs typeface="Tahoma"/>
                <a:sym typeface="Tahoma"/>
              </a:rPr>
              <a:t>our God is One.</a:t>
            </a: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TextBox 4"/>
          <p:cNvSpPr txBox="1"/>
          <p:nvPr/>
        </p:nvSpPr>
        <p:spPr>
          <a:xfrm>
            <a:off x="3729038" y="1102519"/>
            <a:ext cx="10829925" cy="4812506"/>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בָּרוּךְ שֵׁם כְּבוֹד</a:t>
            </a:r>
          </a:p>
          <a:p>
            <a:pPr algn="ctr">
              <a:lnSpc>
                <a:spcPts val="7593"/>
              </a:lnSpc>
            </a:pPr>
            <a:r>
              <a:rPr lang="en-US" sz="6328" dirty="0">
                <a:solidFill>
                  <a:srgbClr val="000066"/>
                </a:solidFill>
                <a:latin typeface="Tahoma"/>
                <a:ea typeface="Tahoma"/>
                <a:cs typeface="Tahoma"/>
                <a:sym typeface="Tahoma"/>
              </a:rPr>
              <a:t>   </a:t>
            </a:r>
            <a:r>
              <a:rPr lang="he-IL" sz="6328" dirty="0">
                <a:solidFill>
                  <a:srgbClr val="000066"/>
                </a:solidFill>
                <a:latin typeface="Tahoma"/>
                <a:ea typeface="Tahoma"/>
                <a:cs typeface="Tahoma"/>
                <a:sym typeface="Tahoma"/>
                <a:rtl/>
              </a:rPr>
              <a:t>מַלְכוּתוֹ לְעוֹלָם וָעֶד</a:t>
            </a:r>
            <a:r>
              <a:rPr lang="en-US" sz="6328" dirty="0">
                <a:solidFill>
                  <a:srgbClr val="000066"/>
                </a:solidFill>
                <a:latin typeface="Tahoma"/>
                <a:ea typeface="Tahoma"/>
                <a:cs typeface="Tahoma"/>
                <a:sym typeface="Tahoma"/>
              </a:rPr>
              <a:t> </a:t>
            </a:r>
          </a:p>
          <a:p>
            <a:pPr algn="ctr">
              <a:lnSpc>
                <a:spcPts val="7593"/>
              </a:lnSpc>
            </a:pPr>
            <a:endParaRPr lang="en-US" sz="6328" dirty="0">
              <a:solidFill>
                <a:srgbClr val="000066"/>
              </a:solidFill>
              <a:latin typeface="Tahoma"/>
              <a:ea typeface="Tahoma"/>
              <a:cs typeface="Tahoma"/>
              <a:sym typeface="Tahoma"/>
            </a:endParaRPr>
          </a:p>
          <a:p>
            <a:pPr algn="ctr">
              <a:lnSpc>
                <a:spcPts val="7593"/>
              </a:lnSpc>
            </a:pPr>
            <a:r>
              <a:rPr lang="en-US" sz="6328" b="1" dirty="0">
                <a:solidFill>
                  <a:srgbClr val="000066"/>
                </a:solidFill>
                <a:latin typeface="Tahoma Bold"/>
                <a:ea typeface="Tahoma Bold"/>
                <a:cs typeface="Tahoma Bold"/>
                <a:sym typeface="Tahoma Bold"/>
              </a:rPr>
              <a:t>Baruch  </a:t>
            </a:r>
            <a:r>
              <a:rPr lang="en-US" sz="6328" b="1" dirty="0" err="1">
                <a:solidFill>
                  <a:srgbClr val="000066"/>
                </a:solidFill>
                <a:latin typeface="Tahoma Bold"/>
                <a:ea typeface="Tahoma Bold"/>
                <a:cs typeface="Tahoma Bold"/>
                <a:sym typeface="Tahoma Bold"/>
              </a:rPr>
              <a:t>shaim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k'vod</a:t>
            </a:r>
            <a:r>
              <a:rPr lang="en-US" sz="6328" b="1" dirty="0">
                <a:solidFill>
                  <a:srgbClr val="000066"/>
                </a:solidFill>
                <a:latin typeface="Tahoma Bold"/>
                <a:ea typeface="Tahoma Bold"/>
                <a:cs typeface="Tahoma Bold"/>
                <a:sym typeface="Tahoma Bold"/>
              </a:rPr>
              <a:t> </a:t>
            </a:r>
          </a:p>
          <a:p>
            <a:pPr algn="ctr">
              <a:lnSpc>
                <a:spcPts val="7593"/>
              </a:lnSpc>
            </a:pPr>
            <a:r>
              <a:rPr lang="en-US" sz="6328" b="1" dirty="0" err="1">
                <a:solidFill>
                  <a:srgbClr val="000066"/>
                </a:solidFill>
                <a:latin typeface="Tahoma Bold"/>
                <a:ea typeface="Tahoma Bold"/>
                <a:cs typeface="Tahoma Bold"/>
                <a:sym typeface="Tahoma Bold"/>
              </a:rPr>
              <a:t>malchuto</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l'olam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va'ed</a:t>
            </a:r>
            <a:r>
              <a:rPr lang="en-US" sz="6328" b="1" dirty="0">
                <a:solidFill>
                  <a:srgbClr val="000066"/>
                </a:solidFill>
                <a:latin typeface="Tahoma Bold"/>
                <a:ea typeface="Tahoma Bold"/>
                <a:cs typeface="Tahoma Bold"/>
                <a:sym typeface="Tahoma Bold"/>
              </a:rPr>
              <a:t>.</a:t>
            </a:r>
          </a:p>
        </p:txBody>
      </p:sp>
      <p:sp>
        <p:nvSpPr>
          <p:cNvPr id="5" name="Freeform 5"/>
          <p:cNvSpPr/>
          <p:nvPr/>
        </p:nvSpPr>
        <p:spPr>
          <a:xfrm rot="-5400000">
            <a:off x="8601852" y="6215630"/>
            <a:ext cx="1084297" cy="6085339"/>
          </a:xfrm>
          <a:custGeom>
            <a:avLst/>
            <a:gdLst/>
            <a:ahLst/>
            <a:cxnLst/>
            <a:rect l="l" t="t" r="r" b="b"/>
            <a:pathLst>
              <a:path w="1084297" h="6085339">
                <a:moveTo>
                  <a:pt x="0" y="0"/>
                </a:moveTo>
                <a:lnTo>
                  <a:pt x="1084296" y="0"/>
                </a:lnTo>
                <a:lnTo>
                  <a:pt x="1084296" y="6085340"/>
                </a:lnTo>
                <a:lnTo>
                  <a:pt x="0" y="6085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TextBox 4" descr="Blue tissue paper"/>
          <p:cNvSpPr txBox="1"/>
          <p:nvPr/>
        </p:nvSpPr>
        <p:spPr>
          <a:xfrm>
            <a:off x="3729038" y="1093470"/>
            <a:ext cx="10829925" cy="7184279"/>
          </a:xfrm>
          <a:prstGeom prst="rect">
            <a:avLst/>
          </a:prstGeom>
        </p:spPr>
        <p:txBody>
          <a:bodyPr lIns="0" tIns="0" rIns="0" bIns="0" rtlCol="0" anchor="t">
            <a:spAutoFit/>
          </a:bodyPr>
          <a:lstStyle/>
          <a:p>
            <a:pPr algn="ctr">
              <a:lnSpc>
                <a:spcPts val="9503"/>
              </a:lnSpc>
            </a:pPr>
            <a:r>
              <a:rPr lang="en-US" sz="6599">
                <a:solidFill>
                  <a:srgbClr val="000066"/>
                </a:solidFill>
                <a:latin typeface="Tahoma"/>
                <a:ea typeface="Tahoma"/>
                <a:cs typeface="Tahoma"/>
                <a:sym typeface="Tahoma"/>
              </a:rPr>
              <a:t>Through time and space</a:t>
            </a:r>
          </a:p>
          <a:p>
            <a:pPr algn="ctr">
              <a:lnSpc>
                <a:spcPts val="9503"/>
              </a:lnSpc>
            </a:pPr>
            <a:r>
              <a:rPr lang="en-US" sz="6599">
                <a:solidFill>
                  <a:srgbClr val="000066"/>
                </a:solidFill>
                <a:latin typeface="Tahoma"/>
                <a:ea typeface="Tahoma"/>
                <a:cs typeface="Tahoma"/>
                <a:sym typeface="Tahoma"/>
              </a:rPr>
              <a:t>your glory shines,</a:t>
            </a:r>
          </a:p>
          <a:p>
            <a:pPr algn="ctr">
              <a:lnSpc>
                <a:spcPts val="9503"/>
              </a:lnSpc>
            </a:pPr>
            <a:r>
              <a:rPr lang="en-US" sz="6599">
                <a:solidFill>
                  <a:srgbClr val="000066"/>
                </a:solidFill>
                <a:latin typeface="Tahoma"/>
                <a:ea typeface="Tahoma"/>
                <a:cs typeface="Tahoma"/>
                <a:sym typeface="Tahoma"/>
              </a:rPr>
              <a:t>…our Blessed Father</a:t>
            </a:r>
          </a:p>
          <a:p>
            <a:pPr algn="ctr">
              <a:lnSpc>
                <a:spcPts val="9503"/>
              </a:lnSpc>
            </a:pPr>
            <a:r>
              <a:rPr lang="en-US" sz="6599">
                <a:solidFill>
                  <a:srgbClr val="000066"/>
                </a:solidFill>
                <a:latin typeface="Tahoma"/>
                <a:ea typeface="Tahoma"/>
                <a:cs typeface="Tahoma"/>
                <a:sym typeface="Tahoma"/>
              </a:rPr>
              <a:t>…our Blessed Mother</a:t>
            </a:r>
          </a:p>
          <a:p>
            <a:pPr algn="ctr">
              <a:lnSpc>
                <a:spcPts val="9503"/>
              </a:lnSpc>
            </a:pPr>
            <a:r>
              <a:rPr lang="en-US" sz="6599">
                <a:solidFill>
                  <a:srgbClr val="000066"/>
                </a:solidFill>
                <a:latin typeface="Tahoma"/>
                <a:ea typeface="Tahoma"/>
                <a:cs typeface="Tahoma"/>
                <a:sym typeface="Tahoma"/>
              </a:rPr>
              <a:t>…our Blessed Partner</a:t>
            </a:r>
          </a:p>
          <a:p>
            <a:pPr algn="ctr">
              <a:lnSpc>
                <a:spcPts val="9503"/>
              </a:lnSpc>
            </a:pPr>
            <a:r>
              <a:rPr lang="en-US" sz="6599">
                <a:solidFill>
                  <a:srgbClr val="000066"/>
                </a:solidFill>
                <a:latin typeface="Tahoma"/>
                <a:ea typeface="Tahoma"/>
                <a:cs typeface="Tahoma"/>
                <a:sym typeface="Tahoma"/>
              </a:rPr>
              <a:t>…our Blessed Friend</a:t>
            </a:r>
          </a:p>
        </p:txBody>
      </p:sp>
      <p:sp>
        <p:nvSpPr>
          <p:cNvPr id="5" name="Freeform 5"/>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1808391"/>
            <a:ext cx="13458825" cy="2846870"/>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וְאָהַבְתָּ אֵת יְהֹוָה </a:t>
            </a:r>
            <a:r>
              <a:rPr lang="he-IL" sz="6328" dirty="0" err="1">
                <a:solidFill>
                  <a:srgbClr val="000066"/>
                </a:solidFill>
                <a:latin typeface="Tahoma"/>
                <a:ea typeface="Tahoma"/>
                <a:cs typeface="Tahoma"/>
                <a:sym typeface="Tahoma"/>
                <a:rtl/>
              </a:rPr>
              <a:t>אֱלֹהֶיך</a:t>
            </a:r>
            <a:r>
              <a:rPr lang="he-IL" sz="6328" dirty="0">
                <a:solidFill>
                  <a:srgbClr val="000066"/>
                </a:solidFill>
                <a:latin typeface="Tahoma"/>
                <a:ea typeface="Tahoma"/>
                <a:cs typeface="Tahoma"/>
                <a:sym typeface="Tahoma"/>
                <a:rtl/>
              </a:rPr>
              <a:t>ָ</a:t>
            </a:r>
            <a:endParaRPr lang="en-US" sz="6328" dirty="0">
              <a:solidFill>
                <a:srgbClr val="000066"/>
              </a:solidFill>
              <a:latin typeface="Tahoma"/>
              <a:ea typeface="Tahoma"/>
              <a:cs typeface="Tahoma"/>
              <a:sym typeface="Tahoma"/>
              <a:rtl/>
            </a:endParaRPr>
          </a:p>
          <a:p>
            <a:pPr algn="ctr">
              <a:lnSpc>
                <a:spcPts val="7593"/>
              </a:lnSpc>
            </a:pPr>
            <a:endParaRPr lang="he-IL" sz="6328" dirty="0">
              <a:solidFill>
                <a:srgbClr val="000066"/>
              </a:solidFill>
              <a:latin typeface="Tahoma"/>
              <a:ea typeface="Tahoma"/>
              <a:cs typeface="Tahoma"/>
              <a:sym typeface="Tahoma"/>
              <a:rtl/>
            </a:endParaRPr>
          </a:p>
          <a:p>
            <a:pPr algn="ctr">
              <a:lnSpc>
                <a:spcPts val="7593"/>
              </a:lnSpc>
            </a:pPr>
            <a:r>
              <a:rPr lang="en-US" sz="6328" b="1" dirty="0" err="1">
                <a:solidFill>
                  <a:srgbClr val="000066"/>
                </a:solidFill>
                <a:latin typeface="Tahoma Bold"/>
                <a:ea typeface="Tahoma Bold"/>
                <a:cs typeface="Tahoma Bold"/>
                <a:sym typeface="Tahoma Bold"/>
              </a:rPr>
              <a:t>V'ahavta</a:t>
            </a:r>
            <a:r>
              <a:rPr lang="en-US" sz="6328" b="1" dirty="0">
                <a:solidFill>
                  <a:srgbClr val="000066"/>
                </a:solidFill>
                <a:latin typeface="Tahoma Bold"/>
                <a:ea typeface="Tahoma Bold"/>
                <a:cs typeface="Tahoma Bold"/>
                <a:sym typeface="Tahoma Bold"/>
              </a:rPr>
              <a:t>  et  YHVH  </a:t>
            </a:r>
            <a:r>
              <a:rPr lang="en-US" sz="6328" b="1" dirty="0" err="1">
                <a:solidFill>
                  <a:srgbClr val="000066"/>
                </a:solidFill>
                <a:latin typeface="Tahoma Bold"/>
                <a:ea typeface="Tahoma Bold"/>
                <a:cs typeface="Tahoma Bold"/>
                <a:sym typeface="Tahoma Bold"/>
              </a:rPr>
              <a:t>Elohecha</a:t>
            </a:r>
            <a:endParaRPr lang="en-US" sz="6328" b="1" dirty="0">
              <a:solidFill>
                <a:srgbClr val="000066"/>
              </a:solidFill>
              <a:latin typeface="Tahoma Bold"/>
              <a:ea typeface="Tahoma Bold"/>
              <a:cs typeface="Tahoma Bold"/>
              <a:sym typeface="Tahoma Bold"/>
            </a:endParaRPr>
          </a:p>
        </p:txBody>
      </p:sp>
      <p:sp>
        <p:nvSpPr>
          <p:cNvPr id="3" name="Freeform 3"/>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descr="Blue tissue paper"/>
          <p:cNvSpPr txBox="1"/>
          <p:nvPr/>
        </p:nvSpPr>
        <p:spPr>
          <a:xfrm>
            <a:off x="3493294" y="5143500"/>
            <a:ext cx="11301412" cy="1821656"/>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And love your God,</a:t>
            </a:r>
          </a:p>
          <a:p>
            <a:pPr algn="ctr">
              <a:lnSpc>
                <a:spcPts val="7200"/>
              </a:lnSpc>
            </a:pPr>
            <a:r>
              <a:rPr lang="en-US" sz="6000" dirty="0">
                <a:solidFill>
                  <a:srgbClr val="000066"/>
                </a:solidFill>
                <a:latin typeface="Tahoma"/>
                <a:ea typeface="Tahoma"/>
                <a:cs typeface="Tahoma"/>
                <a:sym typeface="Tahoma"/>
              </a:rPr>
              <a:t>How ever you imagine God to be</a:t>
            </a: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31307" y="378802"/>
            <a:ext cx="12656343" cy="5770747"/>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בְּכָל לְבָבְךָ</a:t>
            </a:r>
            <a:r>
              <a:rPr lang="en-US" sz="6328" dirty="0">
                <a:solidFill>
                  <a:srgbClr val="000066"/>
                </a:solidFill>
                <a:latin typeface="Tahoma"/>
                <a:ea typeface="Tahoma"/>
                <a:cs typeface="Tahoma"/>
                <a:sym typeface="Tahoma"/>
              </a:rPr>
              <a:t> </a:t>
            </a:r>
          </a:p>
          <a:p>
            <a:pPr algn="ctr">
              <a:lnSpc>
                <a:spcPts val="7593"/>
              </a:lnSpc>
            </a:pPr>
            <a:r>
              <a:rPr lang="he-IL" sz="6328" dirty="0">
                <a:solidFill>
                  <a:srgbClr val="000066"/>
                </a:solidFill>
                <a:latin typeface="Tahoma"/>
                <a:ea typeface="Tahoma"/>
                <a:cs typeface="Tahoma"/>
                <a:sym typeface="Tahoma"/>
                <a:rtl/>
              </a:rPr>
              <a:t>וּבְכָל נַפְשְׁךָ וּבְכָל מְאֹדֶךָ</a:t>
            </a:r>
            <a:endParaRPr lang="en-US" sz="6328" dirty="0">
              <a:solidFill>
                <a:srgbClr val="000066"/>
              </a:solidFill>
              <a:latin typeface="Tahoma"/>
              <a:ea typeface="Tahoma"/>
              <a:cs typeface="Tahoma"/>
              <a:sym typeface="Tahoma"/>
              <a:rtl/>
            </a:endParaRPr>
          </a:p>
          <a:p>
            <a:pPr algn="ctr">
              <a:lnSpc>
                <a:spcPts val="7593"/>
              </a:lnSpc>
            </a:pPr>
            <a:endParaRPr lang="he-IL" sz="6328" dirty="0">
              <a:solidFill>
                <a:srgbClr val="000066"/>
              </a:solidFill>
              <a:latin typeface="Tahoma"/>
              <a:ea typeface="Tahoma"/>
              <a:cs typeface="Tahoma"/>
              <a:sym typeface="Tahoma"/>
              <a:rtl/>
            </a:endParaRPr>
          </a:p>
          <a:p>
            <a:pPr algn="ctr">
              <a:lnSpc>
                <a:spcPts val="7593"/>
              </a:lnSpc>
            </a:pPr>
            <a:r>
              <a:rPr lang="en-US" sz="6328" b="1" dirty="0" err="1">
                <a:solidFill>
                  <a:srgbClr val="000066"/>
                </a:solidFill>
                <a:latin typeface="Tahoma Bold"/>
                <a:ea typeface="Tahoma Bold"/>
                <a:cs typeface="Tahoma Bold"/>
                <a:sym typeface="Tahoma Bold"/>
              </a:rPr>
              <a:t>B'chol</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l'vavecha</a:t>
            </a:r>
            <a:r>
              <a:rPr lang="en-US" sz="6328" b="1" dirty="0">
                <a:solidFill>
                  <a:srgbClr val="000066"/>
                </a:solidFill>
                <a:latin typeface="Tahoma Bold"/>
                <a:ea typeface="Tahoma Bold"/>
                <a:cs typeface="Tahoma Bold"/>
                <a:sym typeface="Tahoma Bold"/>
              </a:rPr>
              <a:t>,</a:t>
            </a:r>
          </a:p>
          <a:p>
            <a:pPr algn="ctr">
              <a:lnSpc>
                <a:spcPts val="7593"/>
              </a:lnSpc>
            </a:pPr>
            <a:r>
              <a:rPr lang="en-US" sz="6328" b="1" dirty="0" err="1">
                <a:solidFill>
                  <a:srgbClr val="000066"/>
                </a:solidFill>
                <a:latin typeface="Tahoma Bold"/>
                <a:ea typeface="Tahoma Bold"/>
                <a:cs typeface="Tahoma Bold"/>
                <a:sym typeface="Tahoma Bold"/>
              </a:rPr>
              <a:t>u'vchol</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nafshecha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u'vchol</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m'odecha</a:t>
            </a:r>
            <a:endParaRPr lang="en-US" sz="6328" b="1" dirty="0">
              <a:solidFill>
                <a:srgbClr val="000066"/>
              </a:solidFill>
              <a:latin typeface="Tahoma Bold"/>
              <a:ea typeface="Tahoma Bold"/>
              <a:cs typeface="Tahoma Bold"/>
              <a:sym typeface="Tahoma Bold"/>
            </a:endParaRPr>
          </a:p>
        </p:txBody>
      </p:sp>
      <p:sp>
        <p:nvSpPr>
          <p:cNvPr id="3" name="TextBox 3" descr="Blue tissue paper"/>
          <p:cNvSpPr txBox="1"/>
          <p:nvPr/>
        </p:nvSpPr>
        <p:spPr>
          <a:xfrm>
            <a:off x="2916967" y="6391451"/>
            <a:ext cx="12485022" cy="18288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With an open heart, </a:t>
            </a:r>
          </a:p>
          <a:p>
            <a:pPr algn="ctr">
              <a:lnSpc>
                <a:spcPts val="7200"/>
              </a:lnSpc>
            </a:pPr>
            <a:r>
              <a:rPr lang="en-US" sz="6000" dirty="0">
                <a:solidFill>
                  <a:srgbClr val="000066"/>
                </a:solidFill>
                <a:latin typeface="Tahoma"/>
                <a:ea typeface="Tahoma"/>
                <a:cs typeface="Tahoma"/>
                <a:sym typeface="Tahoma"/>
              </a:rPr>
              <a:t>a healthy body, and a clear mind</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2501" y="177136"/>
            <a:ext cx="17139974" cy="5261074"/>
          </a:xfrm>
          <a:prstGeom prst="rect">
            <a:avLst/>
          </a:prstGeom>
        </p:spPr>
        <p:txBody>
          <a:bodyPr lIns="0" tIns="0" rIns="0" bIns="0" rtlCol="0" anchor="t">
            <a:spAutoFit/>
          </a:bodyPr>
          <a:lstStyle/>
          <a:p>
            <a:pPr algn="ctr" rtl="1">
              <a:lnSpc>
                <a:spcPts val="8353"/>
              </a:lnSpc>
            </a:pPr>
            <a:r>
              <a:rPr lang="he-IL" sz="6328" dirty="0">
                <a:solidFill>
                  <a:srgbClr val="000066"/>
                </a:solidFill>
                <a:latin typeface="Tahoma"/>
                <a:ea typeface="Tahoma"/>
                <a:cs typeface="Tahoma"/>
                <a:sym typeface="Tahoma"/>
                <a:rtl/>
              </a:rPr>
              <a:t>וְהָיוּ הַדְּבָרִים הָאֵלֶּה</a:t>
            </a:r>
          </a:p>
          <a:p>
            <a:pPr algn="ctr">
              <a:lnSpc>
                <a:spcPts val="8353"/>
              </a:lnSpc>
            </a:pPr>
            <a:r>
              <a:rPr lang="he-IL" sz="6328" dirty="0">
                <a:solidFill>
                  <a:srgbClr val="000066"/>
                </a:solidFill>
                <a:latin typeface="Tahoma"/>
                <a:ea typeface="Tahoma"/>
                <a:cs typeface="Tahoma"/>
                <a:sym typeface="Tahoma"/>
                <a:rtl/>
              </a:rPr>
              <a:t>אֲשֶׁר אָנֹכִי </a:t>
            </a:r>
            <a:r>
              <a:rPr lang="he-IL" sz="6328" dirty="0" err="1">
                <a:solidFill>
                  <a:srgbClr val="000066"/>
                </a:solidFill>
                <a:latin typeface="Tahoma"/>
                <a:ea typeface="Tahoma"/>
                <a:cs typeface="Tahoma"/>
                <a:sym typeface="Tahoma"/>
                <a:rtl/>
              </a:rPr>
              <a:t>מְצַוְּך</a:t>
            </a:r>
            <a:r>
              <a:rPr lang="he-IL" sz="6328" dirty="0">
                <a:solidFill>
                  <a:srgbClr val="000066"/>
                </a:solidFill>
                <a:latin typeface="Tahoma"/>
                <a:ea typeface="Tahoma"/>
                <a:cs typeface="Tahoma"/>
                <a:sym typeface="Tahoma"/>
                <a:rtl/>
              </a:rPr>
              <a:t> הַיּוֹם</a:t>
            </a:r>
          </a:p>
          <a:p>
            <a:pPr algn="ctr">
              <a:lnSpc>
                <a:spcPts val="8353"/>
              </a:lnSpc>
            </a:pPr>
            <a:r>
              <a:rPr lang="he-IL" sz="6328" dirty="0">
                <a:solidFill>
                  <a:srgbClr val="000066"/>
                </a:solidFill>
                <a:latin typeface="Tahoma"/>
                <a:ea typeface="Tahoma"/>
                <a:cs typeface="Tahoma"/>
                <a:sym typeface="Tahoma"/>
                <a:rtl/>
              </a:rPr>
              <a:t>עַל לְבָבֶךָ</a:t>
            </a:r>
            <a:r>
              <a:rPr lang="en-US" sz="6328" dirty="0">
                <a:solidFill>
                  <a:srgbClr val="000066"/>
                </a:solidFill>
                <a:latin typeface="Tahoma"/>
                <a:ea typeface="Tahoma"/>
                <a:cs typeface="Tahoma"/>
                <a:sym typeface="Tahoma"/>
              </a:rPr>
              <a:t> </a:t>
            </a:r>
          </a:p>
          <a:p>
            <a:pPr algn="ctr">
              <a:lnSpc>
                <a:spcPts val="8353"/>
              </a:lnSpc>
            </a:pPr>
            <a:r>
              <a:rPr lang="en-US" sz="6328" b="1" spc="-234" dirty="0" err="1">
                <a:solidFill>
                  <a:srgbClr val="000066"/>
                </a:solidFill>
                <a:latin typeface="Tahoma Bold"/>
                <a:ea typeface="Tahoma Bold"/>
                <a:cs typeface="Tahoma Bold"/>
                <a:sym typeface="Tahoma Bold"/>
              </a:rPr>
              <a:t>V'hayu</a:t>
            </a:r>
            <a:r>
              <a:rPr lang="en-US" sz="6328" b="1" spc="-234" dirty="0">
                <a:solidFill>
                  <a:srgbClr val="000066"/>
                </a:solidFill>
                <a:latin typeface="Tahoma Bold"/>
                <a:ea typeface="Tahoma Bold"/>
                <a:cs typeface="Tahoma Bold"/>
                <a:sym typeface="Tahoma Bold"/>
              </a:rPr>
              <a:t>  </a:t>
            </a:r>
            <a:r>
              <a:rPr lang="en-US" sz="6328" b="1" spc="-234" dirty="0" err="1">
                <a:solidFill>
                  <a:srgbClr val="000066"/>
                </a:solidFill>
                <a:latin typeface="Tahoma Bold"/>
                <a:ea typeface="Tahoma Bold"/>
                <a:cs typeface="Tahoma Bold"/>
                <a:sym typeface="Tahoma Bold"/>
              </a:rPr>
              <a:t>had'vareem</a:t>
            </a:r>
            <a:r>
              <a:rPr lang="en-US" sz="6328" b="1" spc="-234" dirty="0">
                <a:solidFill>
                  <a:srgbClr val="000066"/>
                </a:solidFill>
                <a:latin typeface="Tahoma Bold"/>
                <a:ea typeface="Tahoma Bold"/>
                <a:cs typeface="Tahoma Bold"/>
                <a:sym typeface="Tahoma Bold"/>
              </a:rPr>
              <a:t>  </a:t>
            </a:r>
            <a:r>
              <a:rPr lang="en-US" sz="6328" b="1" spc="-234" dirty="0" err="1">
                <a:solidFill>
                  <a:srgbClr val="000066"/>
                </a:solidFill>
                <a:latin typeface="Tahoma Bold"/>
                <a:ea typeface="Tahoma Bold"/>
                <a:cs typeface="Tahoma Bold"/>
                <a:sym typeface="Tahoma Bold"/>
              </a:rPr>
              <a:t>ha'aileh</a:t>
            </a:r>
            <a:r>
              <a:rPr lang="en-US" sz="6328" b="1" spc="-234" dirty="0">
                <a:solidFill>
                  <a:srgbClr val="000066"/>
                </a:solidFill>
                <a:latin typeface="Tahoma Bold"/>
                <a:ea typeface="Tahoma Bold"/>
                <a:cs typeface="Tahoma Bold"/>
                <a:sym typeface="Tahoma Bold"/>
              </a:rPr>
              <a:t>, Asher </a:t>
            </a:r>
          </a:p>
          <a:p>
            <a:pPr algn="ctr">
              <a:lnSpc>
                <a:spcPts val="8353"/>
              </a:lnSpc>
            </a:pPr>
            <a:r>
              <a:rPr lang="en-US" sz="6328" b="1" spc="-238" dirty="0" err="1">
                <a:solidFill>
                  <a:srgbClr val="000066"/>
                </a:solidFill>
                <a:latin typeface="Tahoma Bold"/>
                <a:ea typeface="Tahoma Bold"/>
                <a:cs typeface="Tahoma Bold"/>
                <a:sym typeface="Tahoma Bold"/>
              </a:rPr>
              <a:t>anochi</a:t>
            </a:r>
            <a:r>
              <a:rPr lang="en-US" sz="6328" b="1" spc="-238" dirty="0">
                <a:solidFill>
                  <a:srgbClr val="000066"/>
                </a:solidFill>
                <a:latin typeface="Tahoma Bold"/>
                <a:ea typeface="Tahoma Bold"/>
                <a:cs typeface="Tahoma Bold"/>
                <a:sym typeface="Tahoma Bold"/>
              </a:rPr>
              <a:t>  </a:t>
            </a:r>
            <a:r>
              <a:rPr lang="en-US" sz="6328" b="1" spc="-238" dirty="0" err="1">
                <a:solidFill>
                  <a:srgbClr val="000066"/>
                </a:solidFill>
                <a:latin typeface="Tahoma Bold"/>
                <a:ea typeface="Tahoma Bold"/>
                <a:cs typeface="Tahoma Bold"/>
                <a:sym typeface="Tahoma Bold"/>
              </a:rPr>
              <a:t>mitsavcha</a:t>
            </a:r>
            <a:r>
              <a:rPr lang="en-US" sz="6328" b="1" spc="-238" dirty="0">
                <a:solidFill>
                  <a:srgbClr val="000066"/>
                </a:solidFill>
                <a:latin typeface="Tahoma Bold"/>
                <a:ea typeface="Tahoma Bold"/>
                <a:cs typeface="Tahoma Bold"/>
                <a:sym typeface="Tahoma Bold"/>
              </a:rPr>
              <a:t>  </a:t>
            </a:r>
            <a:r>
              <a:rPr lang="en-US" sz="6328" b="1" spc="-238" dirty="0" err="1">
                <a:solidFill>
                  <a:srgbClr val="000066"/>
                </a:solidFill>
                <a:latin typeface="Tahoma Bold"/>
                <a:ea typeface="Tahoma Bold"/>
                <a:cs typeface="Tahoma Bold"/>
                <a:sym typeface="Tahoma Bold"/>
              </a:rPr>
              <a:t>hayom</a:t>
            </a:r>
            <a:r>
              <a:rPr lang="en-US" sz="6328" b="1" spc="-238" dirty="0">
                <a:solidFill>
                  <a:srgbClr val="000066"/>
                </a:solidFill>
                <a:latin typeface="Tahoma Bold"/>
                <a:ea typeface="Tahoma Bold"/>
                <a:cs typeface="Tahoma Bold"/>
                <a:sym typeface="Tahoma Bold"/>
              </a:rPr>
              <a:t>, al  </a:t>
            </a:r>
            <a:r>
              <a:rPr lang="en-US" sz="6328" b="1" spc="-238" dirty="0" err="1">
                <a:solidFill>
                  <a:srgbClr val="000066"/>
                </a:solidFill>
                <a:latin typeface="Tahoma Bold"/>
                <a:ea typeface="Tahoma Bold"/>
                <a:cs typeface="Tahoma Bold"/>
                <a:sym typeface="Tahoma Bold"/>
              </a:rPr>
              <a:t>l'vavecha</a:t>
            </a:r>
            <a:endParaRPr lang="en-US" sz="6328" b="1" spc="-238" dirty="0">
              <a:solidFill>
                <a:srgbClr val="000066"/>
              </a:solidFill>
              <a:latin typeface="Tahoma Bold"/>
              <a:ea typeface="Tahoma Bold"/>
              <a:cs typeface="Tahoma Bold"/>
              <a:sym typeface="Tahoma Bold"/>
            </a:endParaRPr>
          </a:p>
        </p:txBody>
      </p:sp>
      <p:sp>
        <p:nvSpPr>
          <p:cNvPr id="3" name="TextBox 3" descr="Blue tissue paper"/>
          <p:cNvSpPr txBox="1"/>
          <p:nvPr/>
        </p:nvSpPr>
        <p:spPr>
          <a:xfrm>
            <a:off x="3671888" y="6032698"/>
            <a:ext cx="10944225" cy="18288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Let the things God shares with</a:t>
            </a:r>
          </a:p>
          <a:p>
            <a:pPr algn="ctr">
              <a:lnSpc>
                <a:spcPts val="7200"/>
              </a:lnSpc>
            </a:pPr>
            <a:r>
              <a:rPr lang="en-US" sz="6000" dirty="0">
                <a:solidFill>
                  <a:srgbClr val="000066"/>
                </a:solidFill>
                <a:latin typeface="Tahoma"/>
                <a:ea typeface="Tahoma"/>
                <a:cs typeface="Tahoma"/>
                <a:sym typeface="Tahoma"/>
              </a:rPr>
              <a:t>you today touch your heart.</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62025"/>
            <a:ext cx="15807973" cy="4342209"/>
          </a:xfrm>
          <a:prstGeom prst="rect">
            <a:avLst/>
          </a:prstGeom>
        </p:spPr>
        <p:txBody>
          <a:bodyPr lIns="0" tIns="0" rIns="0" bIns="0" rtlCol="0" anchor="t">
            <a:spAutoFit/>
          </a:bodyPr>
          <a:lstStyle/>
          <a:p>
            <a:pPr algn="ctr">
              <a:lnSpc>
                <a:spcPts val="8353"/>
              </a:lnSpc>
            </a:pPr>
            <a:r>
              <a:rPr lang="he-IL" sz="6328" dirty="0" err="1">
                <a:solidFill>
                  <a:srgbClr val="000066"/>
                </a:solidFill>
                <a:latin typeface="Tahoma"/>
                <a:ea typeface="Tahoma"/>
                <a:cs typeface="Tahoma"/>
                <a:sym typeface="Tahoma"/>
                <a:rtl/>
              </a:rPr>
              <a:t>וְשִׁנַּנְתָּם</a:t>
            </a:r>
            <a:r>
              <a:rPr lang="he-IL" sz="6328" dirty="0">
                <a:solidFill>
                  <a:srgbClr val="000066"/>
                </a:solidFill>
                <a:latin typeface="Tahoma"/>
                <a:ea typeface="Tahoma"/>
                <a:cs typeface="Tahoma"/>
                <a:sym typeface="Tahoma"/>
                <a:rtl/>
              </a:rPr>
              <a:t> לְבָנֶיךָ וְדִבַּרְתָּ בָּם</a:t>
            </a:r>
          </a:p>
          <a:p>
            <a:pPr algn="ctr">
              <a:lnSpc>
                <a:spcPts val="8353"/>
              </a:lnSpc>
            </a:pPr>
            <a:r>
              <a:rPr lang="he-IL" sz="6328" dirty="0">
                <a:solidFill>
                  <a:srgbClr val="000066"/>
                </a:solidFill>
                <a:latin typeface="Tahoma"/>
                <a:ea typeface="Tahoma"/>
                <a:cs typeface="Tahoma"/>
                <a:sym typeface="Tahoma"/>
                <a:rtl/>
              </a:rPr>
              <a:t>בְּשִׁבְתְּךָ בְּבֵיתֶךָ</a:t>
            </a:r>
          </a:p>
          <a:p>
            <a:pPr algn="ctr">
              <a:lnSpc>
                <a:spcPts val="9112"/>
              </a:lnSpc>
            </a:pPr>
            <a:r>
              <a:rPr lang="en-US" sz="6328" b="1" dirty="0" err="1">
                <a:solidFill>
                  <a:srgbClr val="000066"/>
                </a:solidFill>
                <a:latin typeface="Tahoma Bold"/>
                <a:ea typeface="Tahoma Bold"/>
                <a:cs typeface="Tahoma Bold"/>
                <a:sym typeface="Tahoma Bold"/>
              </a:rPr>
              <a:t>V'shee'nantam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l'vanecha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v'deebarta</a:t>
            </a:r>
            <a:r>
              <a:rPr lang="en-US" sz="6328" b="1" dirty="0">
                <a:solidFill>
                  <a:srgbClr val="000066"/>
                </a:solidFill>
                <a:latin typeface="Tahoma Bold"/>
                <a:ea typeface="Tahoma Bold"/>
                <a:cs typeface="Tahoma Bold"/>
                <a:sym typeface="Tahoma Bold"/>
              </a:rPr>
              <a:t>  bam </a:t>
            </a:r>
            <a:r>
              <a:rPr lang="en-US" sz="6328" b="1" dirty="0" err="1">
                <a:solidFill>
                  <a:srgbClr val="000066"/>
                </a:solidFill>
                <a:latin typeface="Tahoma Bold"/>
                <a:ea typeface="Tahoma Bold"/>
                <a:cs typeface="Tahoma Bold"/>
                <a:sym typeface="Tahoma Bold"/>
              </a:rPr>
              <a:t>B'sheev'ticha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b'vaitecha</a:t>
            </a:r>
            <a:r>
              <a:rPr lang="en-US" sz="6328" b="1" dirty="0">
                <a:solidFill>
                  <a:srgbClr val="000066"/>
                </a:solidFill>
                <a:latin typeface="Tahoma Bold"/>
                <a:ea typeface="Tahoma Bold"/>
                <a:cs typeface="Tahoma Bold"/>
                <a:sym typeface="Tahoma Bold"/>
              </a:rPr>
              <a:t>,</a:t>
            </a:r>
          </a:p>
        </p:txBody>
      </p:sp>
      <p:sp>
        <p:nvSpPr>
          <p:cNvPr id="3" name="TextBox 3" descr="Blue tissue paper"/>
          <p:cNvSpPr txBox="1"/>
          <p:nvPr/>
        </p:nvSpPr>
        <p:spPr>
          <a:xfrm>
            <a:off x="1489260" y="6250568"/>
            <a:ext cx="15309480" cy="18288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And teach the children so they too can hear </a:t>
            </a:r>
          </a:p>
          <a:p>
            <a:pPr algn="ctr">
              <a:lnSpc>
                <a:spcPts val="7200"/>
              </a:lnSpc>
            </a:pPr>
            <a:r>
              <a:rPr lang="en-US" sz="6000" dirty="0">
                <a:solidFill>
                  <a:srgbClr val="000066"/>
                </a:solidFill>
                <a:latin typeface="Tahoma"/>
                <a:ea typeface="Tahoma"/>
                <a:cs typeface="Tahoma"/>
                <a:sym typeface="Tahoma"/>
              </a:rPr>
              <a:t>and be touched by God.</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92028" y="258640"/>
            <a:ext cx="12503943" cy="4532709"/>
          </a:xfrm>
          <a:prstGeom prst="rect">
            <a:avLst/>
          </a:prstGeom>
        </p:spPr>
        <p:txBody>
          <a:bodyPr lIns="0" tIns="0" rIns="0" bIns="0" rtlCol="0" anchor="t">
            <a:spAutoFit/>
          </a:bodyPr>
          <a:lstStyle/>
          <a:p>
            <a:pPr algn="ctr">
              <a:lnSpc>
                <a:spcPts val="8353"/>
              </a:lnSpc>
            </a:pPr>
            <a:r>
              <a:rPr lang="he-IL" sz="6328" dirty="0">
                <a:solidFill>
                  <a:srgbClr val="000066"/>
                </a:solidFill>
                <a:latin typeface="Tahoma"/>
                <a:ea typeface="Tahoma"/>
                <a:cs typeface="Tahoma"/>
                <a:sym typeface="Tahoma"/>
                <a:rtl/>
              </a:rPr>
              <a:t>וּבְלֶכְתְּךָ בַדֶּרֶךְ</a:t>
            </a:r>
            <a:r>
              <a:rPr lang="en-US" sz="6328" dirty="0">
                <a:solidFill>
                  <a:srgbClr val="000066"/>
                </a:solidFill>
                <a:latin typeface="Tahoma"/>
                <a:ea typeface="Tahoma"/>
                <a:cs typeface="Tahoma"/>
                <a:sym typeface="Tahoma"/>
              </a:rPr>
              <a:t> </a:t>
            </a:r>
          </a:p>
          <a:p>
            <a:pPr algn="ctr">
              <a:lnSpc>
                <a:spcPts val="8353"/>
              </a:lnSpc>
            </a:pPr>
            <a:r>
              <a:rPr lang="he-IL" sz="6328" dirty="0" err="1">
                <a:solidFill>
                  <a:srgbClr val="000066"/>
                </a:solidFill>
                <a:latin typeface="Tahoma"/>
                <a:ea typeface="Tahoma"/>
                <a:cs typeface="Tahoma"/>
                <a:sym typeface="Tahoma"/>
                <a:rtl/>
              </a:rPr>
              <a:t>וּבְשָׁכְבְּך</a:t>
            </a:r>
            <a:r>
              <a:rPr lang="he-IL" sz="6328" dirty="0">
                <a:solidFill>
                  <a:srgbClr val="000066"/>
                </a:solidFill>
                <a:latin typeface="Tahoma"/>
                <a:ea typeface="Tahoma"/>
                <a:cs typeface="Tahoma"/>
                <a:sym typeface="Tahoma"/>
                <a:rtl/>
              </a:rPr>
              <a:t>ָ וּבְקוּמֶךָ</a:t>
            </a:r>
          </a:p>
          <a:p>
            <a:pPr algn="ctr">
              <a:lnSpc>
                <a:spcPts val="2640"/>
              </a:lnSpc>
            </a:pPr>
            <a:endParaRPr lang="he-IL" sz="6328" dirty="0">
              <a:solidFill>
                <a:srgbClr val="000066"/>
              </a:solidFill>
              <a:latin typeface="Tahoma"/>
              <a:ea typeface="Tahoma"/>
              <a:cs typeface="Tahoma"/>
              <a:sym typeface="Tahoma"/>
              <a:rtl/>
            </a:endParaRPr>
          </a:p>
          <a:p>
            <a:pPr algn="ctr">
              <a:lnSpc>
                <a:spcPts val="8353"/>
              </a:lnSpc>
            </a:pPr>
            <a:r>
              <a:rPr lang="en-US" sz="6328" b="1" dirty="0" err="1">
                <a:solidFill>
                  <a:srgbClr val="000066"/>
                </a:solidFill>
                <a:latin typeface="Tahoma Bold"/>
                <a:ea typeface="Tahoma Bold"/>
                <a:cs typeface="Tahoma Bold"/>
                <a:sym typeface="Tahoma Bold"/>
              </a:rPr>
              <a:t>U'vlech'ticha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vaderech</a:t>
            </a:r>
            <a:endParaRPr lang="en-US" sz="6328" b="1" dirty="0">
              <a:solidFill>
                <a:srgbClr val="000066"/>
              </a:solidFill>
              <a:latin typeface="Tahoma Bold"/>
              <a:ea typeface="Tahoma Bold"/>
              <a:cs typeface="Tahoma Bold"/>
              <a:sym typeface="Tahoma Bold"/>
            </a:endParaRPr>
          </a:p>
          <a:p>
            <a:pPr algn="ctr">
              <a:lnSpc>
                <a:spcPts val="8353"/>
              </a:lnSpc>
            </a:pPr>
            <a:r>
              <a:rPr lang="en-US" sz="6328" b="1" dirty="0" err="1">
                <a:solidFill>
                  <a:srgbClr val="000066"/>
                </a:solidFill>
                <a:latin typeface="Tahoma Bold"/>
                <a:ea typeface="Tahoma Bold"/>
                <a:cs typeface="Tahoma Bold"/>
                <a:sym typeface="Tahoma Bold"/>
              </a:rPr>
              <a:t>u'vishach'bicha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u'viku'mecha</a:t>
            </a:r>
            <a:endParaRPr lang="en-US" sz="6328" b="1" dirty="0">
              <a:solidFill>
                <a:srgbClr val="000066"/>
              </a:solidFill>
              <a:latin typeface="Tahoma Bold"/>
              <a:ea typeface="Tahoma Bold"/>
              <a:cs typeface="Tahoma Bold"/>
              <a:sym typeface="Tahoma Bold"/>
            </a:endParaRPr>
          </a:p>
        </p:txBody>
      </p:sp>
      <p:sp>
        <p:nvSpPr>
          <p:cNvPr id="3" name="TextBox 3" descr="Blue tissue paper"/>
          <p:cNvSpPr txBox="1"/>
          <p:nvPr/>
        </p:nvSpPr>
        <p:spPr>
          <a:xfrm>
            <a:off x="278423" y="5252068"/>
            <a:ext cx="18009577" cy="27432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Speak words of Godliness in the privacy of your home, as you walk the path, when you are asleep </a:t>
            </a:r>
          </a:p>
          <a:p>
            <a:pPr algn="ctr">
              <a:lnSpc>
                <a:spcPts val="7200"/>
              </a:lnSpc>
            </a:pPr>
            <a:r>
              <a:rPr lang="en-US" sz="6000" dirty="0">
                <a:solidFill>
                  <a:srgbClr val="000066"/>
                </a:solidFill>
                <a:latin typeface="Tahoma"/>
                <a:ea typeface="Tahoma"/>
                <a:cs typeface="Tahoma"/>
                <a:sym typeface="Tahoma"/>
              </a:rPr>
              <a:t>and when you are awake. </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946797" y="466725"/>
            <a:ext cx="12394407" cy="5770747"/>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וּקְשַׁרְתָּם לְאוֹת עַל יָדֶךָ</a:t>
            </a:r>
          </a:p>
          <a:p>
            <a:pPr algn="ctr">
              <a:lnSpc>
                <a:spcPts val="7593"/>
              </a:lnSpc>
            </a:pPr>
            <a:r>
              <a:rPr lang="he-IL" sz="6328" dirty="0">
                <a:solidFill>
                  <a:srgbClr val="000066"/>
                </a:solidFill>
                <a:latin typeface="Tahoma"/>
                <a:ea typeface="Tahoma"/>
                <a:cs typeface="Tahoma"/>
                <a:sym typeface="Tahoma"/>
                <a:rtl/>
              </a:rPr>
              <a:t>וְהָיוּ </a:t>
            </a:r>
            <a:r>
              <a:rPr lang="he-IL" sz="6328" dirty="0" err="1">
                <a:solidFill>
                  <a:srgbClr val="000066"/>
                </a:solidFill>
                <a:latin typeface="Tahoma"/>
                <a:ea typeface="Tahoma"/>
                <a:cs typeface="Tahoma"/>
                <a:sym typeface="Tahoma"/>
                <a:rtl/>
              </a:rPr>
              <a:t>לְטֹטָפֹת</a:t>
            </a:r>
            <a:r>
              <a:rPr lang="he-IL" sz="6328" dirty="0">
                <a:solidFill>
                  <a:srgbClr val="000066"/>
                </a:solidFill>
                <a:latin typeface="Tahoma"/>
                <a:ea typeface="Tahoma"/>
                <a:cs typeface="Tahoma"/>
                <a:sym typeface="Tahoma"/>
                <a:rtl/>
              </a:rPr>
              <a:t> בֵּין עֵינֶיךָ</a:t>
            </a:r>
            <a:endParaRPr lang="en-US" sz="6328" dirty="0">
              <a:solidFill>
                <a:srgbClr val="000066"/>
              </a:solidFill>
              <a:latin typeface="Tahoma"/>
              <a:ea typeface="Tahoma"/>
              <a:cs typeface="Tahoma"/>
              <a:sym typeface="Tahoma"/>
              <a:rtl/>
            </a:endParaRPr>
          </a:p>
          <a:p>
            <a:pPr algn="ctr">
              <a:lnSpc>
                <a:spcPts val="7593"/>
              </a:lnSpc>
            </a:pPr>
            <a:endParaRPr lang="he-IL" sz="6328" dirty="0">
              <a:solidFill>
                <a:srgbClr val="000066"/>
              </a:solidFill>
              <a:latin typeface="Tahoma"/>
              <a:ea typeface="Tahoma"/>
              <a:cs typeface="Tahoma"/>
              <a:sym typeface="Tahoma"/>
              <a:rtl/>
            </a:endParaRPr>
          </a:p>
          <a:p>
            <a:pPr algn="ctr">
              <a:lnSpc>
                <a:spcPts val="7593"/>
              </a:lnSpc>
            </a:pPr>
            <a:r>
              <a:rPr lang="en-US" sz="6328" b="1" dirty="0" err="1">
                <a:solidFill>
                  <a:srgbClr val="000066"/>
                </a:solidFill>
                <a:latin typeface="Tahoma Bold"/>
                <a:ea typeface="Tahoma Bold"/>
                <a:cs typeface="Tahoma Bold"/>
                <a:sym typeface="Tahoma Bold"/>
              </a:rPr>
              <a:t>U'kshartem</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l'ot</a:t>
            </a:r>
            <a:r>
              <a:rPr lang="en-US" sz="6328" b="1" dirty="0">
                <a:solidFill>
                  <a:srgbClr val="000066"/>
                </a:solidFill>
                <a:latin typeface="Tahoma Bold"/>
                <a:ea typeface="Tahoma Bold"/>
                <a:cs typeface="Tahoma Bold"/>
                <a:sym typeface="Tahoma Bold"/>
              </a:rPr>
              <a:t>  al  </a:t>
            </a:r>
            <a:r>
              <a:rPr lang="en-US" sz="6328" b="1" dirty="0" err="1">
                <a:solidFill>
                  <a:srgbClr val="000066"/>
                </a:solidFill>
                <a:latin typeface="Tahoma Bold"/>
                <a:ea typeface="Tahoma Bold"/>
                <a:cs typeface="Tahoma Bold"/>
                <a:sym typeface="Tahoma Bold"/>
              </a:rPr>
              <a:t>yadecha</a:t>
            </a:r>
            <a:endParaRPr lang="en-US" sz="6328" b="1" dirty="0">
              <a:solidFill>
                <a:srgbClr val="000066"/>
              </a:solidFill>
              <a:latin typeface="Tahoma Bold"/>
              <a:ea typeface="Tahoma Bold"/>
              <a:cs typeface="Tahoma Bold"/>
              <a:sym typeface="Tahoma Bold"/>
            </a:endParaRPr>
          </a:p>
          <a:p>
            <a:pPr algn="ctr">
              <a:lnSpc>
                <a:spcPts val="7593"/>
              </a:lnSpc>
            </a:pPr>
            <a:r>
              <a:rPr lang="en-US" sz="6328" b="1" dirty="0" err="1">
                <a:solidFill>
                  <a:srgbClr val="000066"/>
                </a:solidFill>
                <a:latin typeface="Tahoma Bold"/>
                <a:ea typeface="Tahoma Bold"/>
                <a:cs typeface="Tahoma Bold"/>
                <a:sym typeface="Tahoma Bold"/>
              </a:rPr>
              <a:t>v'hayu</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l'totafot</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bain</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ainecha</a:t>
            </a:r>
            <a:r>
              <a:rPr lang="en-US" sz="6328" b="1" dirty="0">
                <a:solidFill>
                  <a:srgbClr val="000066"/>
                </a:solidFill>
                <a:latin typeface="Tahoma Bold"/>
                <a:ea typeface="Tahoma Bold"/>
                <a:cs typeface="Tahoma Bold"/>
                <a:sym typeface="Tahoma Bold"/>
              </a:rPr>
              <a:t>,</a:t>
            </a:r>
          </a:p>
        </p:txBody>
      </p:sp>
      <p:sp>
        <p:nvSpPr>
          <p:cNvPr id="3" name="TextBox 3" descr="Blue tissue paper"/>
          <p:cNvSpPr txBox="1"/>
          <p:nvPr/>
        </p:nvSpPr>
        <p:spPr>
          <a:xfrm>
            <a:off x="514350" y="6627187"/>
            <a:ext cx="17259300" cy="18288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And let these words be a sign upon your hands (in service), And between your eyes (in vision),</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978944" y="554648"/>
            <a:ext cx="12330112" cy="3821495"/>
          </a:xfrm>
          <a:prstGeom prst="rect">
            <a:avLst/>
          </a:prstGeom>
        </p:spPr>
        <p:txBody>
          <a:bodyPr lIns="0" tIns="0" rIns="0" bIns="0" rtlCol="0" anchor="t">
            <a:spAutoFit/>
          </a:bodyPr>
          <a:lstStyle/>
          <a:p>
            <a:pPr algn="ctr">
              <a:lnSpc>
                <a:spcPts val="7593"/>
              </a:lnSpc>
            </a:pPr>
            <a:r>
              <a:rPr lang="he-IL" sz="6328" dirty="0">
                <a:solidFill>
                  <a:srgbClr val="000066"/>
                </a:solidFill>
                <a:latin typeface="Tahoma"/>
                <a:ea typeface="Tahoma"/>
                <a:cs typeface="Tahoma"/>
                <a:sym typeface="Tahoma"/>
                <a:rtl/>
              </a:rPr>
              <a:t>וּכְתַבְתָּם עַל מְזֻזוֹת</a:t>
            </a:r>
            <a:r>
              <a:rPr lang="en-US" sz="6328" dirty="0">
                <a:solidFill>
                  <a:srgbClr val="000066"/>
                </a:solidFill>
                <a:latin typeface="Tahoma"/>
                <a:ea typeface="Tahoma"/>
                <a:cs typeface="Tahoma"/>
                <a:sym typeface="Tahoma"/>
              </a:rPr>
              <a:t> </a:t>
            </a:r>
          </a:p>
          <a:p>
            <a:pPr algn="ctr">
              <a:lnSpc>
                <a:spcPts val="7593"/>
              </a:lnSpc>
            </a:pPr>
            <a:r>
              <a:rPr lang="he-IL" sz="6328" dirty="0">
                <a:solidFill>
                  <a:srgbClr val="000066"/>
                </a:solidFill>
                <a:latin typeface="Tahoma"/>
                <a:ea typeface="Tahoma"/>
                <a:cs typeface="Tahoma"/>
                <a:sym typeface="Tahoma"/>
                <a:rtl/>
              </a:rPr>
              <a:t>בֵּיתֶךָ וּבִשְׁעָרֶיךָ</a:t>
            </a:r>
          </a:p>
          <a:p>
            <a:pPr algn="ctr">
              <a:lnSpc>
                <a:spcPts val="7593"/>
              </a:lnSpc>
            </a:pPr>
            <a:r>
              <a:rPr lang="en-US" sz="6328" b="1" dirty="0" err="1">
                <a:solidFill>
                  <a:srgbClr val="000066"/>
                </a:solidFill>
                <a:latin typeface="Tahoma Bold"/>
                <a:ea typeface="Tahoma Bold"/>
                <a:cs typeface="Tahoma Bold"/>
                <a:sym typeface="Tahoma Bold"/>
              </a:rPr>
              <a:t>U'chtavtam</a:t>
            </a:r>
            <a:r>
              <a:rPr lang="en-US" sz="6328" b="1" dirty="0">
                <a:solidFill>
                  <a:srgbClr val="000066"/>
                </a:solidFill>
                <a:latin typeface="Tahoma Bold"/>
                <a:ea typeface="Tahoma Bold"/>
                <a:cs typeface="Tahoma Bold"/>
                <a:sym typeface="Tahoma Bold"/>
              </a:rPr>
              <a:t>  al  </a:t>
            </a:r>
            <a:r>
              <a:rPr lang="en-US" sz="6328" b="1" dirty="0" err="1">
                <a:solidFill>
                  <a:srgbClr val="000066"/>
                </a:solidFill>
                <a:latin typeface="Tahoma Bold"/>
                <a:ea typeface="Tahoma Bold"/>
                <a:cs typeface="Tahoma Bold"/>
                <a:sym typeface="Tahoma Bold"/>
              </a:rPr>
              <a:t>mizuzot</a:t>
            </a:r>
            <a:endParaRPr lang="en-US" sz="6328" b="1" dirty="0">
              <a:solidFill>
                <a:srgbClr val="000066"/>
              </a:solidFill>
              <a:latin typeface="Tahoma Bold"/>
              <a:ea typeface="Tahoma Bold"/>
              <a:cs typeface="Tahoma Bold"/>
              <a:sym typeface="Tahoma Bold"/>
            </a:endParaRPr>
          </a:p>
          <a:p>
            <a:pPr algn="ctr">
              <a:lnSpc>
                <a:spcPts val="7593"/>
              </a:lnSpc>
            </a:pPr>
            <a:r>
              <a:rPr lang="en-US" sz="6328" b="1" dirty="0" err="1">
                <a:solidFill>
                  <a:srgbClr val="000066"/>
                </a:solidFill>
                <a:latin typeface="Tahoma Bold"/>
                <a:ea typeface="Tahoma Bold"/>
                <a:cs typeface="Tahoma Bold"/>
                <a:sym typeface="Tahoma Bold"/>
              </a:rPr>
              <a:t>baitecha</a:t>
            </a:r>
            <a:r>
              <a:rPr lang="en-US" sz="6328" b="1" dirty="0">
                <a:solidFill>
                  <a:srgbClr val="000066"/>
                </a:solidFill>
                <a:latin typeface="Tahoma Bold"/>
                <a:ea typeface="Tahoma Bold"/>
                <a:cs typeface="Tahoma Bold"/>
                <a:sym typeface="Tahoma Bold"/>
              </a:rPr>
              <a:t>  </a:t>
            </a:r>
            <a:r>
              <a:rPr lang="en-US" sz="6328" b="1" dirty="0" err="1">
                <a:solidFill>
                  <a:srgbClr val="000066"/>
                </a:solidFill>
                <a:latin typeface="Tahoma Bold"/>
                <a:ea typeface="Tahoma Bold"/>
                <a:cs typeface="Tahoma Bold"/>
                <a:sym typeface="Tahoma Bold"/>
              </a:rPr>
              <a:t>u'veesh'arecha</a:t>
            </a:r>
            <a:r>
              <a:rPr lang="en-US" sz="6328" b="1" dirty="0">
                <a:solidFill>
                  <a:srgbClr val="000066"/>
                </a:solidFill>
                <a:latin typeface="Tahoma Bold"/>
                <a:ea typeface="Tahoma Bold"/>
                <a:cs typeface="Tahoma Bold"/>
                <a:sym typeface="Tahoma Bold"/>
              </a:rPr>
              <a:t>.</a:t>
            </a:r>
          </a:p>
        </p:txBody>
      </p:sp>
      <p:sp>
        <p:nvSpPr>
          <p:cNvPr id="3" name="TextBox 3" descr="Blue tissue paper"/>
          <p:cNvSpPr txBox="1"/>
          <p:nvPr/>
        </p:nvSpPr>
        <p:spPr>
          <a:xfrm>
            <a:off x="1028700" y="5997171"/>
            <a:ext cx="16230600" cy="1828800"/>
          </a:xfrm>
          <a:prstGeom prst="rect">
            <a:avLst/>
          </a:prstGeom>
        </p:spPr>
        <p:txBody>
          <a:bodyPr lIns="0" tIns="0" rIns="0" bIns="0" rtlCol="0" anchor="t">
            <a:spAutoFit/>
          </a:bodyPr>
          <a:lstStyle/>
          <a:p>
            <a:pPr algn="ctr">
              <a:lnSpc>
                <a:spcPts val="7200"/>
              </a:lnSpc>
            </a:pPr>
            <a:r>
              <a:rPr lang="en-US" sz="6000" dirty="0">
                <a:solidFill>
                  <a:srgbClr val="000066"/>
                </a:solidFill>
                <a:latin typeface="Tahoma"/>
                <a:ea typeface="Tahoma"/>
                <a:cs typeface="Tahoma"/>
                <a:sym typeface="Tahoma"/>
              </a:rPr>
              <a:t>And write them on the doorposts of</a:t>
            </a:r>
          </a:p>
          <a:p>
            <a:pPr algn="ctr">
              <a:lnSpc>
                <a:spcPts val="7200"/>
              </a:lnSpc>
            </a:pPr>
            <a:r>
              <a:rPr lang="en-US" sz="6000" dirty="0">
                <a:solidFill>
                  <a:srgbClr val="000066"/>
                </a:solidFill>
                <a:latin typeface="Tahoma"/>
                <a:ea typeface="Tahoma"/>
                <a:cs typeface="Tahoma"/>
                <a:sym typeface="Tahoma"/>
              </a:rPr>
              <a:t>your homes and gates of your soul.</a:t>
            </a:r>
          </a:p>
        </p:txBody>
      </p:sp>
      <p:sp>
        <p:nvSpPr>
          <p:cNvPr id="4" name="Freeform 4"/>
          <p:cNvSpPr/>
          <p:nvPr/>
        </p:nvSpPr>
        <p:spPr>
          <a:xfrm>
            <a:off x="8410886" y="8455987"/>
            <a:ext cx="1466228" cy="1604627"/>
          </a:xfrm>
          <a:custGeom>
            <a:avLst/>
            <a:gdLst/>
            <a:ahLst/>
            <a:cxnLst/>
            <a:rect l="l" t="t" r="r" b="b"/>
            <a:pathLst>
              <a:path w="1466228" h="1604627">
                <a:moveTo>
                  <a:pt x="0" y="0"/>
                </a:moveTo>
                <a:lnTo>
                  <a:pt x="1466228" y="0"/>
                </a:lnTo>
                <a:lnTo>
                  <a:pt x="1466228" y="1604626"/>
                </a:lnTo>
                <a:lnTo>
                  <a:pt x="0" y="1604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335507" y="960120"/>
            <a:ext cx="5601021" cy="534924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100">
                <a:latin typeface="+mj-lt"/>
                <a:ea typeface="+mj-ea"/>
                <a:cs typeface="+mj-cs"/>
                <a:sym typeface="Tahoma"/>
              </a:rPr>
              <a:t>V’hayah </a:t>
            </a:r>
          </a:p>
          <a:p>
            <a:pPr>
              <a:lnSpc>
                <a:spcPct val="90000"/>
              </a:lnSpc>
              <a:spcBef>
                <a:spcPct val="0"/>
              </a:spcBef>
              <a:spcAft>
                <a:spcPts val="600"/>
              </a:spcAft>
            </a:pPr>
            <a:r>
              <a:rPr lang="en-US" sz="8100">
                <a:latin typeface="+mj-lt"/>
                <a:ea typeface="+mj-ea"/>
                <a:cs typeface="+mj-cs"/>
                <a:sym typeface="Tahoma"/>
              </a:rPr>
              <a:t> And It Will Be</a:t>
            </a:r>
          </a:p>
          <a:p>
            <a:pPr>
              <a:lnSpc>
                <a:spcPct val="90000"/>
              </a:lnSpc>
              <a:spcBef>
                <a:spcPct val="0"/>
              </a:spcBef>
              <a:spcAft>
                <a:spcPts val="600"/>
              </a:spcAft>
            </a:pPr>
            <a:r>
              <a:rPr lang="en-US" sz="8100">
                <a:latin typeface="+mj-lt"/>
                <a:ea typeface="+mj-ea"/>
                <a:cs typeface="+mj-cs"/>
                <a:sym typeface="Tahoma"/>
              </a:rPr>
              <a:t> </a:t>
            </a:r>
          </a:p>
        </p:txBody>
      </p:sp>
      <p:sp>
        <p:nvSpPr>
          <p:cNvPr id="2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5507" y="6613900"/>
            <a:ext cx="5212080" cy="27432"/>
          </a:xfrm>
          <a:custGeom>
            <a:avLst/>
            <a:gdLst>
              <a:gd name="csX0" fmla="*/ 0 w 5212080"/>
              <a:gd name="csY0" fmla="*/ 0 h 27432"/>
              <a:gd name="csX1" fmla="*/ 599389 w 5212080"/>
              <a:gd name="csY1" fmla="*/ 0 h 27432"/>
              <a:gd name="csX2" fmla="*/ 1198778 w 5212080"/>
              <a:gd name="csY2" fmla="*/ 0 h 27432"/>
              <a:gd name="csX3" fmla="*/ 1954530 w 5212080"/>
              <a:gd name="csY3" fmla="*/ 0 h 27432"/>
              <a:gd name="csX4" fmla="*/ 2501798 w 5212080"/>
              <a:gd name="csY4" fmla="*/ 0 h 27432"/>
              <a:gd name="csX5" fmla="*/ 3049067 w 5212080"/>
              <a:gd name="csY5" fmla="*/ 0 h 27432"/>
              <a:gd name="csX6" fmla="*/ 3700577 w 5212080"/>
              <a:gd name="csY6" fmla="*/ 0 h 27432"/>
              <a:gd name="csX7" fmla="*/ 4247845 w 5212080"/>
              <a:gd name="csY7" fmla="*/ 0 h 27432"/>
              <a:gd name="csX8" fmla="*/ 5212080 w 5212080"/>
              <a:gd name="csY8" fmla="*/ 0 h 27432"/>
              <a:gd name="csX9" fmla="*/ 5212080 w 5212080"/>
              <a:gd name="csY9" fmla="*/ 27432 h 27432"/>
              <a:gd name="csX10" fmla="*/ 4664812 w 5212080"/>
              <a:gd name="csY10" fmla="*/ 27432 h 27432"/>
              <a:gd name="csX11" fmla="*/ 4117543 w 5212080"/>
              <a:gd name="csY11" fmla="*/ 27432 h 27432"/>
              <a:gd name="csX12" fmla="*/ 3466033 w 5212080"/>
              <a:gd name="csY12" fmla="*/ 27432 h 27432"/>
              <a:gd name="csX13" fmla="*/ 2918765 w 5212080"/>
              <a:gd name="csY13" fmla="*/ 27432 h 27432"/>
              <a:gd name="csX14" fmla="*/ 2423617 w 5212080"/>
              <a:gd name="csY14" fmla="*/ 27432 h 27432"/>
              <a:gd name="csX15" fmla="*/ 1772107 w 5212080"/>
              <a:gd name="csY15" fmla="*/ 27432 h 27432"/>
              <a:gd name="csX16" fmla="*/ 1120597 w 5212080"/>
              <a:gd name="csY16" fmla="*/ 27432 h 27432"/>
              <a:gd name="csX17" fmla="*/ 0 w 5212080"/>
              <a:gd name="csY17" fmla="*/ 27432 h 27432"/>
              <a:gd name="csX18" fmla="*/ 0 w 5212080"/>
              <a:gd name="csY18"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andscape with trees on a hill&#10;&#10;AI-generated content may be incorrect.">
            <a:extLst>
              <a:ext uri="{FF2B5EF4-FFF2-40B4-BE49-F238E27FC236}">
                <a16:creationId xmlns:a16="http://schemas.microsoft.com/office/drawing/2014/main" id="{E13E9F9F-AAC6-D74F-994C-E07E7F613628}"/>
              </a:ext>
            </a:extLst>
          </p:cNvPr>
          <p:cNvPicPr>
            <a:picLocks noChangeAspect="1"/>
          </p:cNvPicPr>
          <p:nvPr/>
        </p:nvPicPr>
        <p:blipFill>
          <a:blip r:embed="rId2">
            <a:extLst>
              <a:ext uri="{28A0092B-C50C-407E-A947-70E740481C1C}">
                <a14:useLocalDpi xmlns:a14="http://schemas.microsoft.com/office/drawing/2010/main" val="0"/>
              </a:ext>
            </a:extLst>
          </a:blip>
          <a:srcRect l="21332" r="11716"/>
          <a:stretch>
            <a:fillRect/>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344756">
            <a:off x="13783216" y="6950483"/>
            <a:ext cx="2218784" cy="3336517"/>
          </a:xfrm>
          <a:custGeom>
            <a:avLst/>
            <a:gdLst/>
            <a:ahLst/>
            <a:cxnLst/>
            <a:rect l="l" t="t" r="r" b="b"/>
            <a:pathLst>
              <a:path w="2218784" h="3336517">
                <a:moveTo>
                  <a:pt x="0" y="0"/>
                </a:moveTo>
                <a:lnTo>
                  <a:pt x="2218784" y="0"/>
                </a:lnTo>
                <a:lnTo>
                  <a:pt x="2218784" y="3336517"/>
                </a:lnTo>
                <a:lnTo>
                  <a:pt x="0" y="3336517"/>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286000" y="1028700"/>
            <a:ext cx="13716000" cy="2571750"/>
          </a:xfrm>
          <a:prstGeom prst="rect">
            <a:avLst/>
          </a:prstGeom>
        </p:spPr>
        <p:txBody>
          <a:bodyPr lIns="0" tIns="0" rIns="0" bIns="0" rtlCol="0" anchor="t">
            <a:spAutoFit/>
          </a:bodyPr>
          <a:lstStyle/>
          <a:p>
            <a:pPr algn="ctr" rtl="1">
              <a:lnSpc>
                <a:spcPts val="5062"/>
              </a:lnSpc>
              <a:spcBef>
                <a:spcPct val="0"/>
              </a:spcBef>
            </a:pPr>
            <a:r>
              <a:rPr lang="he-IL" sz="4218">
                <a:solidFill>
                  <a:srgbClr val="000000"/>
                </a:solidFill>
                <a:latin typeface="Tahoma"/>
                <a:ea typeface="Tahoma"/>
                <a:cs typeface="Tahoma"/>
                <a:sym typeface="Tahoma"/>
                <a:rtl/>
              </a:rPr>
              <a:t>וְהָיָה אִם שָׁמֹעַ תִּשְׁמְעוּ אֶל מִצְוֹתַי אֲשֶׁר אָנֹכִי מְצַוֶּה אֶתְכֶם הַיּוֹם לְאַהֲבָה אֶת יְהֹוָה אֱלֹהֵיכֶם וּלְעָבְדוֹ בְּכָל לְבַבְכֶם וּבְכָל נַפְשְׁכֶם. וְנָתַתִּי מְטַר אַרְצְכֶם בְּעִתּוֹ יוֹרֶה וּמַלְקוֹשׁ וְאָסַפְתָּ דְגָנֶךָ וְתִירֹשְׁךָ וְיִצְהָרֶךָ. </a:t>
            </a:r>
          </a:p>
        </p:txBody>
      </p:sp>
      <p:sp>
        <p:nvSpPr>
          <p:cNvPr id="4" name="TextBox 4"/>
          <p:cNvSpPr txBox="1"/>
          <p:nvPr/>
        </p:nvSpPr>
        <p:spPr>
          <a:xfrm>
            <a:off x="2286000" y="4269388"/>
            <a:ext cx="13716000" cy="4349353"/>
          </a:xfrm>
          <a:prstGeom prst="rect">
            <a:avLst/>
          </a:prstGeom>
        </p:spPr>
        <p:txBody>
          <a:bodyPr lIns="0" tIns="0" rIns="0" bIns="0" rtlCol="0" anchor="t">
            <a:spAutoFit/>
          </a:bodyPr>
          <a:lstStyle/>
          <a:p>
            <a:pPr algn="ctr">
              <a:lnSpc>
                <a:spcPts val="5737"/>
              </a:lnSpc>
              <a:spcBef>
                <a:spcPct val="0"/>
              </a:spcBef>
            </a:pPr>
            <a:r>
              <a:rPr lang="en-US" sz="4781">
                <a:solidFill>
                  <a:srgbClr val="000000"/>
                </a:solidFill>
                <a:latin typeface="Tahoma"/>
                <a:ea typeface="Tahoma"/>
                <a:cs typeface="Tahoma"/>
                <a:sym typeface="Tahoma"/>
              </a:rPr>
              <a:t>V’hayah im shamo-a tishm’u el mitz’votai asher anochi m’tzaveh et’chem hayom l’ahavah et Adonai Eloheichem ul’ovdo b’chol l’vav’chem uv’chol naf’sh’chem. V’natati m’tar artz’chem b’ito yoreh umalkosh v’asaf’ta d’ganecha v’tirosh’cha v’yitz’harecha.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0" y="556457"/>
            <a:ext cx="13716000" cy="3214688"/>
          </a:xfrm>
          <a:prstGeom prst="rect">
            <a:avLst/>
          </a:prstGeom>
        </p:spPr>
        <p:txBody>
          <a:bodyPr lIns="0" tIns="0" rIns="0" bIns="0" rtlCol="0" anchor="t">
            <a:spAutoFit/>
          </a:bodyPr>
          <a:lstStyle/>
          <a:p>
            <a:pPr algn="ctr" rtl="1">
              <a:lnSpc>
                <a:spcPts val="5062"/>
              </a:lnSpc>
              <a:spcBef>
                <a:spcPct val="0"/>
              </a:spcBef>
            </a:pPr>
            <a:r>
              <a:rPr lang="he-IL" sz="4218">
                <a:solidFill>
                  <a:srgbClr val="000000"/>
                </a:solidFill>
                <a:latin typeface="Tahoma"/>
                <a:ea typeface="Tahoma"/>
                <a:cs typeface="Tahoma"/>
                <a:sym typeface="Tahoma"/>
                <a:rtl/>
              </a:rPr>
              <a:t>וְנָתַתִּי עֵשֶׂב בְּשָׂדְךָ לִבְהֶמְתֶּךָ וְאָכַלְתָּ וְשָׂבָעְתָּ. הִשָּׁמְרוּ לָכֶם פֶּן יִפְתֶּה לְבַבְכֶם וְסַרְתֶּם וַעֲבַדְתֶּם אֱלֹהִים אֲחֵרִים וְהִשְׁתַּחֲוִיתֶם לָהֶם. וְחָרָה אַף יְהֹוָה בָּכֶם וְעָצַר אֶת הַשָּׁמַיִם וְלֹא יִהְיֶה מָטָר וְהָאֲדָמָה לֹא תִתֵּן אֶת יְבוּלָהּ וַאֲבַדְתֶּם מְהֵרָה מֵעַל הָאָרֶץ הַטֹּבָה אֲשֶׁר יְהֹוָה נֹתֵן לָכֶם. </a:t>
            </a:r>
          </a:p>
        </p:txBody>
      </p:sp>
      <p:sp>
        <p:nvSpPr>
          <p:cNvPr id="3" name="Freeform 3"/>
          <p:cNvSpPr/>
          <p:nvPr/>
        </p:nvSpPr>
        <p:spPr>
          <a:xfrm rot="2344756">
            <a:off x="13783216" y="6950483"/>
            <a:ext cx="2218784" cy="3336517"/>
          </a:xfrm>
          <a:custGeom>
            <a:avLst/>
            <a:gdLst/>
            <a:ahLst/>
            <a:cxnLst/>
            <a:rect l="l" t="t" r="r" b="b"/>
            <a:pathLst>
              <a:path w="2218784" h="3336517">
                <a:moveTo>
                  <a:pt x="0" y="0"/>
                </a:moveTo>
                <a:lnTo>
                  <a:pt x="2218784" y="0"/>
                </a:lnTo>
                <a:lnTo>
                  <a:pt x="2218784" y="3336517"/>
                </a:lnTo>
                <a:lnTo>
                  <a:pt x="0" y="3336517"/>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2286000" y="3882170"/>
            <a:ext cx="13716000" cy="5795963"/>
          </a:xfrm>
          <a:prstGeom prst="rect">
            <a:avLst/>
          </a:prstGeom>
        </p:spPr>
        <p:txBody>
          <a:bodyPr lIns="0" tIns="0" rIns="0" bIns="0" rtlCol="0" anchor="t">
            <a:spAutoFit/>
          </a:bodyPr>
          <a:lstStyle/>
          <a:p>
            <a:pPr algn="ctr">
              <a:lnSpc>
                <a:spcPts val="5737"/>
              </a:lnSpc>
              <a:spcBef>
                <a:spcPct val="0"/>
              </a:spcBef>
            </a:pPr>
            <a:r>
              <a:rPr lang="en-US" sz="4781">
                <a:solidFill>
                  <a:srgbClr val="000000"/>
                </a:solidFill>
                <a:latin typeface="Tahoma"/>
                <a:ea typeface="Tahoma"/>
                <a:cs typeface="Tahoma"/>
                <a:sym typeface="Tahoma"/>
              </a:rPr>
              <a:t>V’natati eisev b’sad’cha liv’hemtecha v’achalta v’savata. Hisham’ru lachem pen yif’teh l’vav’chem v’sar’tem va-avad’tem Elohim acheirim v’hishtachavitem lahem. V’charah af Adonai bachem v’atzar et hashamayim v’lo yih’yeh matar v’ha-Adamah lo titein et y’vulah, va-avad’tem m’heirah mei-al ha-aretz hatovah asher Adonai notein lachem.</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0" y="538529"/>
            <a:ext cx="13716000" cy="2518172"/>
          </a:xfrm>
          <a:prstGeom prst="rect">
            <a:avLst/>
          </a:prstGeom>
        </p:spPr>
        <p:txBody>
          <a:bodyPr lIns="0" tIns="0" rIns="0" bIns="0" rtlCol="0" anchor="t">
            <a:spAutoFit/>
          </a:bodyPr>
          <a:lstStyle/>
          <a:p>
            <a:pPr algn="ctr" rtl="1">
              <a:lnSpc>
                <a:spcPts val="5062"/>
              </a:lnSpc>
              <a:spcBef>
                <a:spcPct val="0"/>
              </a:spcBef>
            </a:pPr>
            <a:r>
              <a:rPr lang="he-IL" sz="4218">
                <a:solidFill>
                  <a:srgbClr val="000000"/>
                </a:solidFill>
                <a:latin typeface="Tahoma"/>
                <a:ea typeface="Tahoma"/>
                <a:cs typeface="Tahoma"/>
                <a:sym typeface="Tahoma"/>
                <a:rtl/>
              </a:rPr>
              <a:t>וְשַׂמְתֶּם אֶת דְּבָרַי אֵלֶּה עַל לְבַבְכֶם וְעַל נַפְשְׁכֶם וּקְשַׁרְתֶּם אֹתָם לְאוֹת עַל יֶדְכֶם וְהָיוּ לְטוֹטָפֹת בֵּין עֵינֵיכֶם. וְלִמַּדְתֶּם אֹתָם אֶת בְּנֵיכֶם לְדַבֵּר בָּם בְּשִׁבְתְּךָ בְּבֵיתֶךָ וּבְלֶכְתְּךָ בַדֶּרֶךְ וּבְשָׁכְבְּךָ וּבְקוּמֶךָ. וּכְתַבְתָּם עַל מְזוּזוֹת בֵּיתֶךָ וּבִשְׁעָרֶיךָ. </a:t>
            </a:r>
          </a:p>
        </p:txBody>
      </p:sp>
      <p:sp>
        <p:nvSpPr>
          <p:cNvPr id="3" name="Freeform 3"/>
          <p:cNvSpPr/>
          <p:nvPr/>
        </p:nvSpPr>
        <p:spPr>
          <a:xfrm rot="2344756">
            <a:off x="13783216" y="6950483"/>
            <a:ext cx="2218784" cy="3336517"/>
          </a:xfrm>
          <a:custGeom>
            <a:avLst/>
            <a:gdLst/>
            <a:ahLst/>
            <a:cxnLst/>
            <a:rect l="l" t="t" r="r" b="b"/>
            <a:pathLst>
              <a:path w="2218784" h="3336517">
                <a:moveTo>
                  <a:pt x="0" y="0"/>
                </a:moveTo>
                <a:lnTo>
                  <a:pt x="2218784" y="0"/>
                </a:lnTo>
                <a:lnTo>
                  <a:pt x="2218784" y="3336517"/>
                </a:lnTo>
                <a:lnTo>
                  <a:pt x="0" y="3336517"/>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2286000" y="3612906"/>
            <a:ext cx="13716000" cy="5072658"/>
          </a:xfrm>
          <a:prstGeom prst="rect">
            <a:avLst/>
          </a:prstGeom>
        </p:spPr>
        <p:txBody>
          <a:bodyPr lIns="0" tIns="0" rIns="0" bIns="0" rtlCol="0" anchor="t">
            <a:spAutoFit/>
          </a:bodyPr>
          <a:lstStyle/>
          <a:p>
            <a:pPr algn="ctr">
              <a:lnSpc>
                <a:spcPts val="5737"/>
              </a:lnSpc>
              <a:spcBef>
                <a:spcPct val="0"/>
              </a:spcBef>
            </a:pPr>
            <a:r>
              <a:rPr lang="en-US" sz="4781" dirty="0" err="1">
                <a:solidFill>
                  <a:srgbClr val="000000"/>
                </a:solidFill>
                <a:latin typeface="Tahoma"/>
                <a:ea typeface="Tahoma"/>
                <a:cs typeface="Tahoma"/>
                <a:sym typeface="Tahoma"/>
              </a:rPr>
              <a:t>V’sam’tem</a:t>
            </a:r>
            <a:r>
              <a:rPr lang="en-US" sz="4781" dirty="0">
                <a:solidFill>
                  <a:srgbClr val="000000"/>
                </a:solidFill>
                <a:latin typeface="Tahoma"/>
                <a:ea typeface="Tahoma"/>
                <a:cs typeface="Tahoma"/>
                <a:sym typeface="Tahoma"/>
              </a:rPr>
              <a:t> et </a:t>
            </a:r>
            <a:r>
              <a:rPr lang="en-US" sz="4781" dirty="0" err="1">
                <a:solidFill>
                  <a:srgbClr val="000000"/>
                </a:solidFill>
                <a:latin typeface="Tahoma"/>
                <a:ea typeface="Tahoma"/>
                <a:cs typeface="Tahoma"/>
                <a:sym typeface="Tahoma"/>
              </a:rPr>
              <a:t>d’varai</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eileh</a:t>
            </a:r>
            <a:r>
              <a:rPr lang="en-US" sz="4781" dirty="0">
                <a:solidFill>
                  <a:srgbClr val="000000"/>
                </a:solidFill>
                <a:latin typeface="Tahoma"/>
                <a:ea typeface="Tahoma"/>
                <a:cs typeface="Tahoma"/>
                <a:sym typeface="Tahoma"/>
              </a:rPr>
              <a:t> al </a:t>
            </a:r>
            <a:r>
              <a:rPr lang="en-US" sz="4781" dirty="0" err="1">
                <a:solidFill>
                  <a:srgbClr val="000000"/>
                </a:solidFill>
                <a:latin typeface="Tahoma"/>
                <a:ea typeface="Tahoma"/>
                <a:cs typeface="Tahoma"/>
                <a:sym typeface="Tahoma"/>
              </a:rPr>
              <a:t>l’vav’chem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v’al</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naf’sh’chem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uk’shartem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otam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l’ot</a:t>
            </a:r>
            <a:r>
              <a:rPr lang="en-US" sz="4781" dirty="0">
                <a:solidFill>
                  <a:srgbClr val="000000"/>
                </a:solidFill>
                <a:latin typeface="Tahoma"/>
                <a:ea typeface="Tahoma"/>
                <a:cs typeface="Tahoma"/>
                <a:sym typeface="Tahoma"/>
              </a:rPr>
              <a:t> al </a:t>
            </a:r>
            <a:r>
              <a:rPr lang="en-US" sz="4781" dirty="0" err="1">
                <a:solidFill>
                  <a:srgbClr val="000000"/>
                </a:solidFill>
                <a:latin typeface="Tahoma"/>
                <a:ea typeface="Tahoma"/>
                <a:cs typeface="Tahoma"/>
                <a:sym typeface="Tahoma"/>
              </a:rPr>
              <a:t>yed’chem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v’hayu</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l’totafot</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bein</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eineichem</a:t>
            </a:r>
            <a:r>
              <a:rPr lang="en-US" sz="4781" dirty="0">
                <a:solidFill>
                  <a:srgbClr val="000000"/>
                </a:solidFill>
                <a:latin typeface="Tahoma"/>
                <a:ea typeface="Tahoma"/>
                <a:cs typeface="Tahoma"/>
                <a:sym typeface="Tahoma"/>
              </a:rPr>
              <a:t>.</a:t>
            </a:r>
          </a:p>
          <a:p>
            <a:pPr algn="ctr">
              <a:lnSpc>
                <a:spcPts val="5737"/>
              </a:lnSpc>
              <a:spcBef>
                <a:spcPct val="0"/>
              </a:spcBef>
            </a:pPr>
            <a:r>
              <a:rPr lang="en-US" sz="4781" dirty="0" err="1">
                <a:solidFill>
                  <a:srgbClr val="000000"/>
                </a:solidFill>
                <a:latin typeface="Tahoma"/>
                <a:ea typeface="Tahoma"/>
                <a:cs typeface="Tahoma"/>
                <a:sym typeface="Tahoma"/>
              </a:rPr>
              <a:t>V’limad’tem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otam</a:t>
            </a:r>
            <a:r>
              <a:rPr lang="en-US" sz="4781" dirty="0">
                <a:solidFill>
                  <a:srgbClr val="000000"/>
                </a:solidFill>
                <a:latin typeface="Tahoma"/>
                <a:ea typeface="Tahoma"/>
                <a:cs typeface="Tahoma"/>
                <a:sym typeface="Tahoma"/>
              </a:rPr>
              <a:t> et </a:t>
            </a:r>
            <a:r>
              <a:rPr lang="en-US" sz="4781" dirty="0" err="1">
                <a:solidFill>
                  <a:srgbClr val="000000"/>
                </a:solidFill>
                <a:latin typeface="Tahoma"/>
                <a:ea typeface="Tahoma"/>
                <a:cs typeface="Tahoma"/>
                <a:sym typeface="Tahoma"/>
              </a:rPr>
              <a:t>b’neichem</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l’dabeir</a:t>
            </a:r>
            <a:r>
              <a:rPr lang="en-US" sz="4781" dirty="0">
                <a:solidFill>
                  <a:srgbClr val="000000"/>
                </a:solidFill>
                <a:latin typeface="Tahoma"/>
                <a:ea typeface="Tahoma"/>
                <a:cs typeface="Tahoma"/>
                <a:sym typeface="Tahoma"/>
              </a:rPr>
              <a:t> bam </a:t>
            </a:r>
            <a:r>
              <a:rPr lang="en-US" sz="4781" dirty="0" err="1">
                <a:solidFill>
                  <a:srgbClr val="000000"/>
                </a:solidFill>
                <a:latin typeface="Tahoma"/>
                <a:ea typeface="Tahoma"/>
                <a:cs typeface="Tahoma"/>
                <a:sym typeface="Tahoma"/>
              </a:rPr>
              <a:t>b’shiv’t’cha</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b’veitecha</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uv’lech’t’cha</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vaderech</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uvshoch’b’cha</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uv’kumecha</a:t>
            </a:r>
            <a:r>
              <a:rPr lang="en-US" sz="4781" dirty="0">
                <a:solidFill>
                  <a:srgbClr val="000000"/>
                </a:solidFill>
                <a:latin typeface="Tahoma"/>
                <a:ea typeface="Tahoma"/>
                <a:cs typeface="Tahoma"/>
                <a:sym typeface="Tahoma"/>
              </a:rPr>
              <a:t>.</a:t>
            </a:r>
          </a:p>
          <a:p>
            <a:pPr algn="ctr">
              <a:lnSpc>
                <a:spcPts val="5737"/>
              </a:lnSpc>
              <a:spcBef>
                <a:spcPct val="0"/>
              </a:spcBef>
            </a:pPr>
            <a:r>
              <a:rPr lang="en-US" sz="4781" dirty="0" err="1">
                <a:solidFill>
                  <a:srgbClr val="000000"/>
                </a:solidFill>
                <a:latin typeface="Tahoma"/>
                <a:ea typeface="Tahoma"/>
                <a:cs typeface="Tahoma"/>
                <a:sym typeface="Tahoma"/>
              </a:rPr>
              <a:t>Uch’tavtam</a:t>
            </a:r>
            <a:r>
              <a:rPr lang="en-US" sz="4781" dirty="0">
                <a:solidFill>
                  <a:srgbClr val="000000"/>
                </a:solidFill>
                <a:latin typeface="Tahoma"/>
                <a:ea typeface="Tahoma"/>
                <a:cs typeface="Tahoma"/>
                <a:sym typeface="Tahoma"/>
              </a:rPr>
              <a:t> al </a:t>
            </a:r>
            <a:r>
              <a:rPr lang="en-US" sz="4781" dirty="0" err="1">
                <a:solidFill>
                  <a:srgbClr val="000000"/>
                </a:solidFill>
                <a:latin typeface="Tahoma"/>
                <a:ea typeface="Tahoma"/>
                <a:cs typeface="Tahoma"/>
                <a:sym typeface="Tahoma"/>
              </a:rPr>
              <a:t>m’zuzot</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beitecha</a:t>
            </a:r>
            <a:r>
              <a:rPr lang="en-US" sz="4781" dirty="0">
                <a:solidFill>
                  <a:srgbClr val="000000"/>
                </a:solidFill>
                <a:latin typeface="Tahoma"/>
                <a:ea typeface="Tahoma"/>
                <a:cs typeface="Tahoma"/>
                <a:sym typeface="Tahoma"/>
              </a:rPr>
              <a:t> </a:t>
            </a:r>
            <a:r>
              <a:rPr lang="en-US" sz="4781" dirty="0" err="1">
                <a:solidFill>
                  <a:srgbClr val="000000"/>
                </a:solidFill>
                <a:latin typeface="Tahoma"/>
                <a:ea typeface="Tahoma"/>
                <a:cs typeface="Tahoma"/>
                <a:sym typeface="Tahoma"/>
              </a:rPr>
              <a:t>uvish’arecha</a:t>
            </a:r>
            <a:r>
              <a:rPr lang="en-US" sz="4781" dirty="0">
                <a:solidFill>
                  <a:srgbClr val="000000"/>
                </a:solidFill>
                <a:latin typeface="Tahoma"/>
                <a:ea typeface="Tahoma"/>
                <a:cs typeface="Tahoma"/>
                <a:sym typeface="Tahoma"/>
              </a:rPr>
              <a: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0" y="1028700"/>
            <a:ext cx="13716000" cy="1285875"/>
          </a:xfrm>
          <a:prstGeom prst="rect">
            <a:avLst/>
          </a:prstGeom>
        </p:spPr>
        <p:txBody>
          <a:bodyPr lIns="0" tIns="0" rIns="0" bIns="0" rtlCol="0" anchor="t">
            <a:spAutoFit/>
          </a:bodyPr>
          <a:lstStyle/>
          <a:p>
            <a:pPr algn="ctr" rtl="1">
              <a:lnSpc>
                <a:spcPts val="5062"/>
              </a:lnSpc>
              <a:spcBef>
                <a:spcPct val="0"/>
              </a:spcBef>
            </a:pPr>
            <a:r>
              <a:rPr lang="he-IL" sz="4218">
                <a:solidFill>
                  <a:srgbClr val="000000"/>
                </a:solidFill>
                <a:latin typeface="Tahoma"/>
                <a:ea typeface="Tahoma"/>
                <a:cs typeface="Tahoma"/>
                <a:sym typeface="Tahoma"/>
                <a:rtl/>
              </a:rPr>
              <a:t>ולְמַעַן יִרְבּוּ יְמֵיכֶם וִימֵי בְנֵיכֶם עַל הָאֲדָמָה אֲשֶׁר נִשְׁבַּע יְהֹוָה לַאֲבֹתֵיכֶם לָתֵת לָהֶם כִּימֵי הַשָּׁמַיִם עַל הָאָרֶץ:</a:t>
            </a:r>
          </a:p>
        </p:txBody>
      </p:sp>
      <p:sp>
        <p:nvSpPr>
          <p:cNvPr id="3" name="TextBox 3"/>
          <p:cNvSpPr txBox="1"/>
          <p:nvPr/>
        </p:nvSpPr>
        <p:spPr>
          <a:xfrm>
            <a:off x="2286000" y="2964061"/>
            <a:ext cx="13716000" cy="2179439"/>
          </a:xfrm>
          <a:prstGeom prst="rect">
            <a:avLst/>
          </a:prstGeom>
        </p:spPr>
        <p:txBody>
          <a:bodyPr lIns="0" tIns="0" rIns="0" bIns="0" rtlCol="0" anchor="t">
            <a:spAutoFit/>
          </a:bodyPr>
          <a:lstStyle/>
          <a:p>
            <a:pPr algn="ctr">
              <a:lnSpc>
                <a:spcPts val="5737"/>
              </a:lnSpc>
              <a:spcBef>
                <a:spcPct val="0"/>
              </a:spcBef>
            </a:pPr>
            <a:r>
              <a:rPr lang="en-US" sz="4781">
                <a:solidFill>
                  <a:srgbClr val="000000"/>
                </a:solidFill>
                <a:latin typeface="Tahoma"/>
                <a:ea typeface="Tahoma"/>
                <a:cs typeface="Tahoma"/>
                <a:sym typeface="Tahoma"/>
              </a:rPr>
              <a:t>L’ma-an yir’bu y’meichem vimei v’neichem al ha-Adamah asher nish’ba Adonai la-avoteichem lateit lahem kimei hashamayim al ha-aretz.</a:t>
            </a:r>
          </a:p>
        </p:txBody>
      </p:sp>
      <p:sp>
        <p:nvSpPr>
          <p:cNvPr id="4" name="Freeform 4"/>
          <p:cNvSpPr/>
          <p:nvPr/>
        </p:nvSpPr>
        <p:spPr>
          <a:xfrm rot="2344756">
            <a:off x="13783216" y="6950483"/>
            <a:ext cx="2218784" cy="3336517"/>
          </a:xfrm>
          <a:custGeom>
            <a:avLst/>
            <a:gdLst/>
            <a:ahLst/>
            <a:cxnLst/>
            <a:rect l="l" t="t" r="r" b="b"/>
            <a:pathLst>
              <a:path w="2218784" h="3336517">
                <a:moveTo>
                  <a:pt x="0" y="0"/>
                </a:moveTo>
                <a:lnTo>
                  <a:pt x="2218784" y="0"/>
                </a:lnTo>
                <a:lnTo>
                  <a:pt x="2218784" y="3336517"/>
                </a:lnTo>
                <a:lnTo>
                  <a:pt x="0" y="333651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andscape with trees on a hill&#10;&#10;AI-generated content may be incorrect.">
            <a:extLst>
              <a:ext uri="{FF2B5EF4-FFF2-40B4-BE49-F238E27FC236}">
                <a16:creationId xmlns:a16="http://schemas.microsoft.com/office/drawing/2014/main" id="{DF1351DD-4A2A-67BD-7EB9-5FF0A08E2B7A}"/>
              </a:ext>
            </a:extLst>
          </p:cNvPr>
          <p:cNvPicPr>
            <a:picLocks noChangeAspect="1"/>
          </p:cNvPicPr>
          <p:nvPr/>
        </p:nvPicPr>
        <p:blipFill>
          <a:blip r:embed="rId2">
            <a:extLst>
              <a:ext uri="{28A0092B-C50C-407E-A947-70E740481C1C}">
                <a14:useLocalDpi xmlns:a14="http://schemas.microsoft.com/office/drawing/2010/main" val="0"/>
              </a:ext>
            </a:extLst>
          </a:blip>
          <a:srcRect l="14" r="15614"/>
          <a:stretch>
            <a:fillRect/>
          </a:stretch>
        </p:blipFill>
        <p:spPr>
          <a:xfrm>
            <a:off x="5285232" y="10"/>
            <a:ext cx="13002768" cy="10286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4008809" cy="10287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3"/>
          <p:cNvSpPr txBox="1"/>
          <p:nvPr/>
        </p:nvSpPr>
        <p:spPr>
          <a:xfrm>
            <a:off x="716971" y="1683544"/>
            <a:ext cx="6035040" cy="48062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100">
                <a:solidFill>
                  <a:schemeClr val="bg1"/>
                </a:solidFill>
                <a:latin typeface="+mj-lt"/>
                <a:ea typeface="+mj-ea"/>
                <a:cs typeface="+mj-cs"/>
                <a:sym typeface="Tahoma"/>
              </a:rPr>
              <a:t>Vayomer Adonai </a:t>
            </a:r>
          </a:p>
          <a:p>
            <a:pPr>
              <a:lnSpc>
                <a:spcPct val="90000"/>
              </a:lnSpc>
              <a:spcBef>
                <a:spcPct val="0"/>
              </a:spcBef>
              <a:spcAft>
                <a:spcPts val="600"/>
              </a:spcAft>
            </a:pPr>
            <a:r>
              <a:rPr lang="en-US" sz="6100">
                <a:solidFill>
                  <a:schemeClr val="bg1"/>
                </a:solidFill>
                <a:latin typeface="+mj-lt"/>
                <a:ea typeface="+mj-ea"/>
                <a:cs typeface="+mj-cs"/>
                <a:sym typeface="Tahoma"/>
              </a:rPr>
              <a:t> And God Said</a:t>
            </a:r>
          </a:p>
          <a:p>
            <a:pPr>
              <a:lnSpc>
                <a:spcPct val="90000"/>
              </a:lnSpc>
              <a:spcBef>
                <a:spcPct val="0"/>
              </a:spcBef>
              <a:spcAft>
                <a:spcPts val="600"/>
              </a:spcAft>
            </a:pPr>
            <a:r>
              <a:rPr lang="en-US" sz="6100">
                <a:solidFill>
                  <a:schemeClr val="bg1"/>
                </a:solidFill>
                <a:latin typeface="+mj-lt"/>
                <a:ea typeface="+mj-ea"/>
                <a:cs typeface="+mj-cs"/>
                <a:sym typeface="Tahoma"/>
              </a:rPr>
              <a:t> </a:t>
            </a:r>
          </a:p>
          <a:p>
            <a:pPr>
              <a:lnSpc>
                <a:spcPct val="90000"/>
              </a:lnSpc>
              <a:spcBef>
                <a:spcPct val="0"/>
              </a:spcBef>
              <a:spcAft>
                <a:spcPts val="600"/>
              </a:spcAft>
            </a:pPr>
            <a:r>
              <a:rPr lang="en-US" sz="6100">
                <a:solidFill>
                  <a:schemeClr val="bg1"/>
                </a:solidFill>
                <a:latin typeface="+mj-lt"/>
                <a:ea typeface="+mj-ea"/>
                <a:cs typeface="+mj-cs"/>
                <a:sym typeface="Tahoma"/>
              </a:rPr>
              <a:t> </a:t>
            </a:r>
          </a:p>
          <a:p>
            <a:pPr>
              <a:lnSpc>
                <a:spcPct val="90000"/>
              </a:lnSpc>
              <a:spcBef>
                <a:spcPct val="0"/>
              </a:spcBef>
              <a:spcAft>
                <a:spcPts val="600"/>
              </a:spcAft>
            </a:pPr>
            <a:r>
              <a:rPr lang="en-US" sz="6100">
                <a:solidFill>
                  <a:schemeClr val="bg1"/>
                </a:solidFill>
                <a:latin typeface="+mj-lt"/>
                <a:ea typeface="+mj-ea"/>
                <a:cs typeface="+mj-cs"/>
                <a:sym typeface="Tahoma"/>
              </a:rPr>
              <a:t> </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9882" y="520187"/>
            <a:ext cx="219456"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3" y="6820380"/>
            <a:ext cx="5966460" cy="27432"/>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69577" y="66973"/>
            <a:ext cx="12880731" cy="3656707"/>
          </a:xfrm>
          <a:prstGeom prst="rect">
            <a:avLst/>
          </a:prstGeom>
        </p:spPr>
        <p:txBody>
          <a:bodyPr lIns="0" tIns="0" rIns="0" bIns="0" rtlCol="0" anchor="t">
            <a:spAutoFit/>
          </a:bodyPr>
          <a:lstStyle/>
          <a:p>
            <a:pPr algn="ctr" rtl="1">
              <a:lnSpc>
                <a:spcPts val="4218"/>
              </a:lnSpc>
              <a:spcBef>
                <a:spcPct val="0"/>
              </a:spcBef>
            </a:pPr>
            <a:r>
              <a:rPr lang="he-IL" sz="3515">
                <a:solidFill>
                  <a:srgbClr val="000000"/>
                </a:solidFill>
                <a:latin typeface="Tahoma"/>
                <a:ea typeface="Tahoma"/>
                <a:cs typeface="Tahoma"/>
                <a:sym typeface="Tahoma"/>
                <a:rtl/>
              </a:rPr>
              <a:t>יֹּאמֶר יְהֹוָה אֶל מֹשֶׁה לֵּאמֹר. דַּבֵּר אֶל בְּנֵי יִשְׂרָאֵל וְאָמַרְתָּ אֲלֵהֶם וְעָשׂוּ לָהֶם צִיצִת עַל כַּנְפֵי בִגְדֵיהֶם לְדֹרֹתָם וְנָתְנוּ עַל צִיצִת הַכָּנָף פְּתִיל תְּכֵלֶת. וְהָיָה לָכֶם לְצִיצִת וּרְאִיתֶם אֹתוֹ וּזְכַרְתֶּם אֶת כָּל מִצְוֹת יְהֹוָה וַעֲשִׂיתֶם אֹתָם וְלֹא תָתֻרוּ אַחֲרֵי לְבַבְכֶם וְאַחֲרֵי עֵינֵיכֶם אֲשֶׁר אַתֶּם זֹנִים אַחֲרֵיהֶם. לְמַעַן תִּזְכְּרוּ וַעֲשִׂיתֶם אֶת כָּל מִצְוֹתָי וִהְיִיתֶם קְדֹשִׁים לְאלֹהֵיכֶם. אֲנִי יְהֹוָה אֱלֹהֵיכֶם אֲשֶׁר הוֹצֵאתִי אֶתְכֶם מֵאֶרֶץ מִצְרַיִם לִהְיוֹת לָכֶם לֵאֱלֹהִים</a:t>
            </a:r>
          </a:p>
        </p:txBody>
      </p:sp>
      <p:sp>
        <p:nvSpPr>
          <p:cNvPr id="3" name="Freeform 3"/>
          <p:cNvSpPr/>
          <p:nvPr/>
        </p:nvSpPr>
        <p:spPr>
          <a:xfrm rot="2344756">
            <a:off x="13783216" y="6950483"/>
            <a:ext cx="2218784" cy="3336517"/>
          </a:xfrm>
          <a:custGeom>
            <a:avLst/>
            <a:gdLst/>
            <a:ahLst/>
            <a:cxnLst/>
            <a:rect l="l" t="t" r="r" b="b"/>
            <a:pathLst>
              <a:path w="2218784" h="3336517">
                <a:moveTo>
                  <a:pt x="0" y="0"/>
                </a:moveTo>
                <a:lnTo>
                  <a:pt x="2218784" y="0"/>
                </a:lnTo>
                <a:lnTo>
                  <a:pt x="2218784" y="3336517"/>
                </a:lnTo>
                <a:lnTo>
                  <a:pt x="0" y="3336517"/>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2769577" y="3742432"/>
            <a:ext cx="12880731" cy="6216849"/>
          </a:xfrm>
          <a:prstGeom prst="rect">
            <a:avLst/>
          </a:prstGeom>
        </p:spPr>
        <p:txBody>
          <a:bodyPr lIns="0" tIns="0" rIns="0" bIns="0" rtlCol="0" anchor="t">
            <a:spAutoFit/>
          </a:bodyPr>
          <a:lstStyle/>
          <a:p>
            <a:pPr algn="ctr">
              <a:lnSpc>
                <a:spcPts val="4500"/>
              </a:lnSpc>
            </a:pPr>
            <a:r>
              <a:rPr lang="en-US" sz="4500" dirty="0" err="1">
                <a:solidFill>
                  <a:srgbClr val="000000"/>
                </a:solidFill>
                <a:latin typeface="Tahoma"/>
                <a:ea typeface="Tahoma"/>
                <a:cs typeface="Tahoma"/>
                <a:sym typeface="Tahoma"/>
              </a:rPr>
              <a:t>Vayomer</a:t>
            </a:r>
            <a:r>
              <a:rPr lang="en-US" sz="4500" dirty="0">
                <a:solidFill>
                  <a:srgbClr val="000000"/>
                </a:solidFill>
                <a:latin typeface="Tahoma"/>
                <a:ea typeface="Tahoma"/>
                <a:cs typeface="Tahoma"/>
                <a:sym typeface="Tahoma"/>
              </a:rPr>
              <a:t> Adonai </a:t>
            </a:r>
            <a:r>
              <a:rPr lang="en-US" sz="4500" dirty="0" err="1">
                <a:solidFill>
                  <a:srgbClr val="000000"/>
                </a:solidFill>
                <a:latin typeface="Tahoma"/>
                <a:ea typeface="Tahoma"/>
                <a:cs typeface="Tahoma"/>
                <a:sym typeface="Tahoma"/>
              </a:rPr>
              <a:t>el</a:t>
            </a:r>
            <a:r>
              <a:rPr lang="en-US" sz="4500" dirty="0">
                <a:solidFill>
                  <a:srgbClr val="000000"/>
                </a:solidFill>
                <a:latin typeface="Tahoma"/>
                <a:ea typeface="Tahoma"/>
                <a:cs typeface="Tahoma"/>
                <a:sym typeface="Tahoma"/>
              </a:rPr>
              <a:t> Moshe </a:t>
            </a:r>
            <a:r>
              <a:rPr lang="en-US" sz="4500" dirty="0" err="1">
                <a:solidFill>
                  <a:srgbClr val="000000"/>
                </a:solidFill>
                <a:latin typeface="Tahoma"/>
                <a:ea typeface="Tahoma"/>
                <a:cs typeface="Tahoma"/>
                <a:sym typeface="Tahoma"/>
              </a:rPr>
              <a:t>leimor</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Dabeir</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el</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b’nei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Yisra-eil</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v’amarta</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aleihem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v’asu</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lahem</a:t>
            </a:r>
            <a:r>
              <a:rPr lang="en-US" sz="4500" dirty="0">
                <a:solidFill>
                  <a:srgbClr val="000000"/>
                </a:solidFill>
                <a:latin typeface="Tahoma"/>
                <a:ea typeface="Tahoma"/>
                <a:cs typeface="Tahoma"/>
                <a:sym typeface="Tahoma"/>
              </a:rPr>
              <a:t> tzitzit al </a:t>
            </a:r>
            <a:r>
              <a:rPr lang="en-US" sz="4500" dirty="0" err="1">
                <a:solidFill>
                  <a:srgbClr val="000000"/>
                </a:solidFill>
                <a:latin typeface="Tahoma"/>
                <a:ea typeface="Tahoma"/>
                <a:cs typeface="Tahoma"/>
                <a:sym typeface="Tahoma"/>
              </a:rPr>
              <a:t>kan’fei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vig’deihem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l’dorotam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v’nat’nu</a:t>
            </a:r>
            <a:r>
              <a:rPr lang="en-US" sz="4500" dirty="0">
                <a:solidFill>
                  <a:srgbClr val="000000"/>
                </a:solidFill>
                <a:latin typeface="Tahoma"/>
                <a:ea typeface="Tahoma"/>
                <a:cs typeface="Tahoma"/>
                <a:sym typeface="Tahoma"/>
              </a:rPr>
              <a:t> al tzitzit </a:t>
            </a:r>
            <a:r>
              <a:rPr lang="en-US" sz="4500" dirty="0" err="1">
                <a:solidFill>
                  <a:srgbClr val="000000"/>
                </a:solidFill>
                <a:latin typeface="Tahoma"/>
                <a:ea typeface="Tahoma"/>
                <a:cs typeface="Tahoma"/>
                <a:sym typeface="Tahoma"/>
              </a:rPr>
              <a:t>hakanaf</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p’til</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t’cheilet</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V’hayah</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lachem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l’tzitzit</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ur’i-tem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oto</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uz’chartem</a:t>
            </a:r>
            <a:r>
              <a:rPr lang="en-US" sz="4500" dirty="0">
                <a:solidFill>
                  <a:srgbClr val="000000"/>
                </a:solidFill>
                <a:latin typeface="Tahoma"/>
                <a:ea typeface="Tahoma"/>
                <a:cs typeface="Tahoma"/>
                <a:sym typeface="Tahoma"/>
              </a:rPr>
              <a:t> et </a:t>
            </a:r>
            <a:r>
              <a:rPr lang="en-US" sz="4500" dirty="0" err="1">
                <a:solidFill>
                  <a:srgbClr val="000000"/>
                </a:solidFill>
                <a:latin typeface="Tahoma"/>
                <a:ea typeface="Tahoma"/>
                <a:cs typeface="Tahoma"/>
                <a:sym typeface="Tahoma"/>
              </a:rPr>
              <a:t>kol</a:t>
            </a:r>
            <a:r>
              <a:rPr lang="en-US" sz="4500" dirty="0">
                <a:solidFill>
                  <a:srgbClr val="000000"/>
                </a:solidFill>
                <a:latin typeface="Tahoma"/>
                <a:ea typeface="Tahoma"/>
                <a:cs typeface="Tahoma"/>
                <a:sym typeface="Tahoma"/>
              </a:rPr>
              <a:t> mitzvot Adonai </a:t>
            </a:r>
            <a:r>
              <a:rPr lang="en-US" sz="4500" dirty="0" err="1">
                <a:solidFill>
                  <a:srgbClr val="000000"/>
                </a:solidFill>
                <a:latin typeface="Tahoma"/>
                <a:ea typeface="Tahoma"/>
                <a:cs typeface="Tahoma"/>
                <a:sym typeface="Tahoma"/>
              </a:rPr>
              <a:t>va-asitem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otam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v’lo</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taturu</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acharei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l’vav’chem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v’acharei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eineichem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asher</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atem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zonim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achareihem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L’ma</a:t>
            </a:r>
            <a:r>
              <a:rPr lang="en-US" sz="4500" dirty="0">
                <a:solidFill>
                  <a:srgbClr val="000000"/>
                </a:solidFill>
                <a:latin typeface="Tahoma"/>
                <a:ea typeface="Tahoma"/>
                <a:cs typeface="Tahoma"/>
                <a:sym typeface="Tahoma"/>
              </a:rPr>
              <a:t>-an </a:t>
            </a:r>
            <a:r>
              <a:rPr lang="en-US" sz="4500" dirty="0" err="1">
                <a:solidFill>
                  <a:srgbClr val="000000"/>
                </a:solidFill>
                <a:latin typeface="Tahoma"/>
                <a:ea typeface="Tahoma"/>
                <a:cs typeface="Tahoma"/>
                <a:sym typeface="Tahoma"/>
              </a:rPr>
              <a:t>tiz’k’ru</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va-asitem</a:t>
            </a:r>
            <a:r>
              <a:rPr lang="en-US" sz="4500" dirty="0">
                <a:solidFill>
                  <a:srgbClr val="000000"/>
                </a:solidFill>
                <a:latin typeface="Tahoma"/>
                <a:ea typeface="Tahoma"/>
                <a:cs typeface="Tahoma"/>
                <a:sym typeface="Tahoma"/>
              </a:rPr>
              <a:t> et </a:t>
            </a:r>
            <a:r>
              <a:rPr lang="en-US" sz="4500" dirty="0" err="1">
                <a:solidFill>
                  <a:srgbClr val="000000"/>
                </a:solidFill>
                <a:latin typeface="Tahoma"/>
                <a:ea typeface="Tahoma"/>
                <a:cs typeface="Tahoma"/>
                <a:sym typeface="Tahoma"/>
              </a:rPr>
              <a:t>kol</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mitz’votai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vih’yitem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k’doshim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Leiloheichem</a:t>
            </a:r>
            <a:r>
              <a:rPr lang="en-US" sz="4500" dirty="0">
                <a:solidFill>
                  <a:srgbClr val="000000"/>
                </a:solidFill>
                <a:latin typeface="Tahoma"/>
                <a:ea typeface="Tahoma"/>
                <a:cs typeface="Tahoma"/>
                <a:sym typeface="Tahoma"/>
              </a:rPr>
              <a:t>. Ani Adonai </a:t>
            </a:r>
            <a:r>
              <a:rPr lang="en-US" sz="4500" dirty="0" err="1">
                <a:solidFill>
                  <a:srgbClr val="000000"/>
                </a:solidFill>
                <a:latin typeface="Tahoma"/>
                <a:ea typeface="Tahoma"/>
                <a:cs typeface="Tahoma"/>
                <a:sym typeface="Tahoma"/>
              </a:rPr>
              <a:t>Eloheichem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asher</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hotzeiti</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etchem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mei-eretz</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Mitzrayim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lih’yot</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lachem</a:t>
            </a:r>
            <a:r>
              <a:rPr lang="en-US" sz="4500" dirty="0">
                <a:solidFill>
                  <a:srgbClr val="000000"/>
                </a:solidFill>
                <a:latin typeface="Tahoma"/>
                <a:ea typeface="Tahoma"/>
                <a:cs typeface="Tahoma"/>
                <a:sym typeface="Tahoma"/>
              </a:rPr>
              <a:t> </a:t>
            </a:r>
            <a:r>
              <a:rPr lang="en-US" sz="4500" dirty="0" err="1">
                <a:solidFill>
                  <a:srgbClr val="000000"/>
                </a:solidFill>
                <a:latin typeface="Tahoma"/>
                <a:ea typeface="Tahoma"/>
                <a:cs typeface="Tahoma"/>
                <a:sym typeface="Tahoma"/>
              </a:rPr>
              <a:t>Leilohim</a:t>
            </a:r>
            <a:r>
              <a:rPr lang="en-US" sz="4500" dirty="0">
                <a:solidFill>
                  <a:srgbClr val="000000"/>
                </a:solidFill>
                <a:latin typeface="Tahoma"/>
                <a:ea typeface="Tahoma"/>
                <a:cs typeface="Tahoma"/>
                <a:sym typeface="Tahoma"/>
              </a:rPr>
              <a: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landscape with trees on a hill&#10;&#10;AI-generated content may be incorrect.">
            <a:extLst>
              <a:ext uri="{FF2B5EF4-FFF2-40B4-BE49-F238E27FC236}">
                <a16:creationId xmlns:a16="http://schemas.microsoft.com/office/drawing/2014/main" id="{A6E4B99F-608E-3FD4-AE55-79F85F20E83E}"/>
              </a:ext>
            </a:extLst>
          </p:cNvPr>
          <p:cNvPicPr>
            <a:picLocks noChangeAspect="1"/>
          </p:cNvPicPr>
          <p:nvPr/>
        </p:nvPicPr>
        <p:blipFill>
          <a:blip r:embed="rId2">
            <a:alphaModFix/>
            <a:extLst>
              <a:ext uri="{28A0092B-C50C-407E-A947-70E740481C1C}">
                <a14:useLocalDpi xmlns:a14="http://schemas.microsoft.com/office/drawing/2010/main" val="0"/>
              </a:ext>
            </a:extLst>
          </a:blip>
          <a:srcRect l="16323" r="6706"/>
          <a:stretch>
            <a:fillRect/>
          </a:stretch>
        </p:blipFill>
        <p:spPr>
          <a:xfrm>
            <a:off x="6425853" y="10"/>
            <a:ext cx="11862147" cy="10286993"/>
          </a:xfrm>
          <a:prstGeom prst="rect">
            <a:avLst/>
          </a:prstGeom>
        </p:spPr>
      </p:pic>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092994" y="1672828"/>
            <a:ext cx="8258174" cy="35814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500">
                <a:solidFill>
                  <a:schemeClr val="bg1"/>
                </a:solidFill>
                <a:latin typeface="+mj-lt"/>
                <a:ea typeface="+mj-ea"/>
                <a:cs typeface="+mj-cs"/>
                <a:sym typeface="Tahoma"/>
              </a:rPr>
              <a:t>Emet Ve-emunah </a:t>
            </a:r>
          </a:p>
          <a:p>
            <a:pPr>
              <a:lnSpc>
                <a:spcPct val="90000"/>
              </a:lnSpc>
              <a:spcBef>
                <a:spcPct val="0"/>
              </a:spcBef>
              <a:spcAft>
                <a:spcPts val="600"/>
              </a:spcAft>
            </a:pPr>
            <a:r>
              <a:rPr lang="en-US" sz="7500">
                <a:solidFill>
                  <a:schemeClr val="bg1"/>
                </a:solidFill>
                <a:latin typeface="+mj-lt"/>
                <a:ea typeface="+mj-ea"/>
                <a:cs typeface="+mj-cs"/>
                <a:sym typeface="Tahoma"/>
              </a:rPr>
              <a:t>True and Enduring</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92877" y="5522112"/>
            <a:ext cx="179022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4625" y="4205287"/>
            <a:ext cx="2382" cy="4552950"/>
            <a:chOff x="0" y="0"/>
            <a:chExt cx="2258" cy="4316871"/>
          </a:xfrm>
        </p:grpSpPr>
        <p:sp>
          <p:nvSpPr>
            <p:cNvPr id="3" name="Freeform 3"/>
            <p:cNvSpPr/>
            <p:nvPr/>
          </p:nvSpPr>
          <p:spPr>
            <a:xfrm>
              <a:off x="0" y="0"/>
              <a:ext cx="0" cy="4316857"/>
            </a:xfrm>
            <a:custGeom>
              <a:avLst/>
              <a:gdLst/>
              <a:ahLst/>
              <a:cxnLst/>
              <a:rect l="l" t="t" r="r" b="b"/>
              <a:pathLst>
                <a:path h="4316857">
                  <a:moveTo>
                    <a:pt x="0" y="0"/>
                  </a:moveTo>
                  <a:lnTo>
                    <a:pt x="0" y="13589"/>
                  </a:lnTo>
                  <a:lnTo>
                    <a:pt x="0" y="135509"/>
                  </a:lnTo>
                  <a:lnTo>
                    <a:pt x="0" y="4316857"/>
                  </a:lnTo>
                  <a:lnTo>
                    <a:pt x="0" y="0"/>
                  </a:lnTo>
                  <a:close/>
                </a:path>
              </a:pathLst>
            </a:custGeom>
            <a:solidFill>
              <a:srgbClr val="6BBA27"/>
            </a:solidFill>
          </p:spPr>
          <p:txBody>
            <a:bodyPr/>
            <a:lstStyle/>
            <a:p>
              <a:endParaRPr lang="en-US"/>
            </a:p>
          </p:txBody>
        </p:sp>
      </p:grpSp>
      <p:sp>
        <p:nvSpPr>
          <p:cNvPr id="4" name="Freeform 4"/>
          <p:cNvSpPr/>
          <p:nvPr/>
        </p:nvSpPr>
        <p:spPr>
          <a:xfrm>
            <a:off x="-433054" y="-862058"/>
            <a:ext cx="18721054" cy="14080142"/>
          </a:xfrm>
          <a:custGeom>
            <a:avLst/>
            <a:gdLst/>
            <a:ahLst/>
            <a:cxnLst/>
            <a:rect l="l" t="t" r="r" b="b"/>
            <a:pathLst>
              <a:path w="18721054" h="14080142">
                <a:moveTo>
                  <a:pt x="0" y="0"/>
                </a:moveTo>
                <a:lnTo>
                  <a:pt x="18721054" y="0"/>
                </a:lnTo>
                <a:lnTo>
                  <a:pt x="18721054" y="14080141"/>
                </a:lnTo>
                <a:lnTo>
                  <a:pt x="0" y="14080141"/>
                </a:lnTo>
                <a:lnTo>
                  <a:pt x="0" y="0"/>
                </a:lnTo>
                <a:close/>
              </a:path>
            </a:pathLst>
          </a:custGeom>
          <a:blipFill>
            <a:blip r:embed="rId3"/>
            <a:stretch>
              <a:fillRect t="-18245" b="-18245"/>
            </a:stretch>
          </a:blipFill>
        </p:spPr>
        <p:txBody>
          <a:bodyPr/>
          <a:lstStyle/>
          <a:p>
            <a:endParaRPr lang="en-US" dirty="0"/>
          </a:p>
        </p:txBody>
      </p:sp>
      <p:sp>
        <p:nvSpPr>
          <p:cNvPr id="5" name="TextBox 5" descr="Blue tissue paper"/>
          <p:cNvSpPr txBox="1"/>
          <p:nvPr/>
        </p:nvSpPr>
        <p:spPr>
          <a:xfrm>
            <a:off x="4071938" y="7048952"/>
            <a:ext cx="10144125" cy="1709285"/>
          </a:xfrm>
          <a:prstGeom prst="rect">
            <a:avLst/>
          </a:prstGeom>
        </p:spPr>
        <p:txBody>
          <a:bodyPr lIns="0" tIns="0" rIns="0" bIns="0" rtlCol="0" anchor="t">
            <a:spAutoFit/>
          </a:bodyPr>
          <a:lstStyle/>
          <a:p>
            <a:pPr algn="ctr">
              <a:lnSpc>
                <a:spcPts val="6911"/>
              </a:lnSpc>
            </a:pPr>
            <a:r>
              <a:rPr lang="en-US" sz="4799" b="1" dirty="0">
                <a:solidFill>
                  <a:srgbClr val="000066"/>
                </a:solidFill>
                <a:latin typeface="Tahoma Bold"/>
                <a:ea typeface="Tahoma Bold"/>
                <a:cs typeface="Tahoma Bold"/>
                <a:sym typeface="Tahoma Bold"/>
              </a:rPr>
              <a:t>I am the God who </a:t>
            </a:r>
            <a:r>
              <a:rPr lang="en-US" sz="4799" b="1" dirty="0" err="1">
                <a:solidFill>
                  <a:srgbClr val="000066"/>
                </a:solidFill>
                <a:latin typeface="Tahoma Bold"/>
                <a:ea typeface="Tahoma Bold"/>
                <a:cs typeface="Tahoma Bold"/>
                <a:sym typeface="Tahoma Bold"/>
              </a:rPr>
              <a:t>Godded</a:t>
            </a:r>
            <a:r>
              <a:rPr lang="en-US" sz="4799" b="1" dirty="0">
                <a:solidFill>
                  <a:srgbClr val="000066"/>
                </a:solidFill>
                <a:latin typeface="Tahoma Bold"/>
                <a:ea typeface="Tahoma Bold"/>
                <a:cs typeface="Tahoma Bold"/>
                <a:sym typeface="Tahoma Bold"/>
              </a:rPr>
              <a:t> you.  Truth.</a:t>
            </a:r>
          </a:p>
        </p:txBody>
      </p:sp>
      <p:sp>
        <p:nvSpPr>
          <p:cNvPr id="6" name="TextBox 6"/>
          <p:cNvSpPr txBox="1"/>
          <p:nvPr/>
        </p:nvSpPr>
        <p:spPr>
          <a:xfrm>
            <a:off x="6984373" y="414338"/>
            <a:ext cx="3886200" cy="1228725"/>
          </a:xfrm>
          <a:prstGeom prst="rect">
            <a:avLst/>
          </a:prstGeom>
        </p:spPr>
        <p:txBody>
          <a:bodyPr lIns="0" tIns="0" rIns="0" bIns="0" rtlCol="0" anchor="t">
            <a:spAutoFit/>
          </a:bodyPr>
          <a:lstStyle/>
          <a:p>
            <a:pPr algn="ctr">
              <a:lnSpc>
                <a:spcPts val="9720"/>
              </a:lnSpc>
            </a:pPr>
            <a:r>
              <a:rPr lang="en-US" sz="8100" b="1" dirty="0" err="1">
                <a:solidFill>
                  <a:srgbClr val="000066"/>
                </a:solidFill>
                <a:latin typeface="Tahoma Bold"/>
                <a:ea typeface="Tahoma Bold"/>
                <a:cs typeface="Tahoma Bold"/>
                <a:sym typeface="Tahoma Bold"/>
              </a:rPr>
              <a:t>Emet</a:t>
            </a:r>
            <a:endParaRPr lang="en-US" sz="8100" b="1" dirty="0">
              <a:solidFill>
                <a:srgbClr val="000066"/>
              </a:solidFill>
              <a:latin typeface="Tahoma Bold"/>
              <a:ea typeface="Tahoma Bold"/>
              <a:cs typeface="Tahoma Bold"/>
              <a:sym typeface="Tahoma Bold"/>
            </a:endParaRPr>
          </a:p>
        </p:txBody>
      </p:sp>
      <p:sp>
        <p:nvSpPr>
          <p:cNvPr id="7" name="TextBox 7"/>
          <p:cNvSpPr txBox="1"/>
          <p:nvPr/>
        </p:nvSpPr>
        <p:spPr>
          <a:xfrm>
            <a:off x="2864644" y="2419255"/>
            <a:ext cx="12558712" cy="2724245"/>
          </a:xfrm>
          <a:prstGeom prst="rect">
            <a:avLst/>
          </a:prstGeom>
        </p:spPr>
        <p:txBody>
          <a:bodyPr lIns="0" tIns="0" rIns="0" bIns="0" rtlCol="0" anchor="t">
            <a:spAutoFit/>
          </a:bodyPr>
          <a:lstStyle/>
          <a:p>
            <a:pPr algn="ctr">
              <a:lnSpc>
                <a:spcPts val="5327"/>
              </a:lnSpc>
            </a:pPr>
            <a:r>
              <a:rPr lang="he-IL" sz="5549" b="1" dirty="0">
                <a:solidFill>
                  <a:srgbClr val="000066"/>
                </a:solidFill>
                <a:latin typeface="Tahoma Bold"/>
                <a:ea typeface="Tahoma Bold"/>
                <a:cs typeface="Tahoma Bold"/>
                <a:sym typeface="Tahoma Bold"/>
                <a:rtl/>
              </a:rPr>
              <a:t>אֲנִי יְהֹוָה </a:t>
            </a:r>
            <a:r>
              <a:rPr lang="he-IL" sz="5549" b="1" dirty="0" err="1">
                <a:solidFill>
                  <a:srgbClr val="000066"/>
                </a:solidFill>
                <a:latin typeface="Tahoma Bold"/>
                <a:ea typeface="Tahoma Bold"/>
                <a:cs typeface="Tahoma Bold"/>
                <a:sym typeface="Tahoma Bold"/>
                <a:rtl/>
              </a:rPr>
              <a:t>אֱלֹהֵיכֶם</a:t>
            </a:r>
            <a:r>
              <a:rPr lang="en-US" sz="5549" b="1" dirty="0">
                <a:solidFill>
                  <a:srgbClr val="000066"/>
                </a:solidFill>
                <a:latin typeface="Tahoma Bold"/>
                <a:ea typeface="Tahoma Bold"/>
                <a:cs typeface="Tahoma Bold"/>
                <a:sym typeface="Tahoma Bold"/>
              </a:rPr>
              <a:t>  </a:t>
            </a:r>
          </a:p>
          <a:p>
            <a:pPr algn="ctr">
              <a:lnSpc>
                <a:spcPts val="5327"/>
              </a:lnSpc>
            </a:pPr>
            <a:r>
              <a:rPr lang="he-IL" sz="5549" b="1" dirty="0">
                <a:solidFill>
                  <a:srgbClr val="000066"/>
                </a:solidFill>
                <a:latin typeface="Tahoma Bold"/>
                <a:ea typeface="Tahoma Bold"/>
                <a:cs typeface="Tahoma Bold"/>
                <a:sym typeface="Tahoma Bold"/>
                <a:rtl/>
              </a:rPr>
              <a:t>אֱמֶת</a:t>
            </a:r>
            <a:r>
              <a:rPr lang="en-US" sz="5549" b="1" dirty="0">
                <a:solidFill>
                  <a:srgbClr val="000066"/>
                </a:solidFill>
                <a:latin typeface="Tahoma Bold"/>
                <a:ea typeface="Tahoma Bold"/>
                <a:cs typeface="Tahoma Bold"/>
                <a:sym typeface="Tahoma Bold"/>
              </a:rPr>
              <a:t> </a:t>
            </a:r>
          </a:p>
          <a:p>
            <a:pPr algn="ctr">
              <a:lnSpc>
                <a:spcPts val="5327"/>
              </a:lnSpc>
            </a:pPr>
            <a:endParaRPr lang="en-US" sz="5549" b="1" dirty="0">
              <a:solidFill>
                <a:srgbClr val="000066"/>
              </a:solidFill>
              <a:latin typeface="Tahoma Bold"/>
              <a:ea typeface="Tahoma Bold"/>
              <a:cs typeface="Tahoma Bold"/>
              <a:sym typeface="Tahoma Bold"/>
            </a:endParaRPr>
          </a:p>
          <a:p>
            <a:pPr algn="ctr">
              <a:lnSpc>
                <a:spcPts val="5327"/>
              </a:lnSpc>
            </a:pPr>
            <a:r>
              <a:rPr lang="en-US" sz="5549" b="1" dirty="0">
                <a:solidFill>
                  <a:srgbClr val="000066"/>
                </a:solidFill>
                <a:latin typeface="Tahoma Bold"/>
                <a:ea typeface="Tahoma Bold"/>
                <a:cs typeface="Tahoma Bold"/>
                <a:sym typeface="Tahoma Bold"/>
              </a:rPr>
              <a:t>Ani Adonai </a:t>
            </a:r>
            <a:r>
              <a:rPr lang="en-US" sz="5549" b="1" dirty="0" err="1">
                <a:solidFill>
                  <a:srgbClr val="000066"/>
                </a:solidFill>
                <a:latin typeface="Tahoma Bold"/>
                <a:ea typeface="Tahoma Bold"/>
                <a:cs typeface="Tahoma Bold"/>
                <a:sym typeface="Tahoma Bold"/>
              </a:rPr>
              <a:t>Eloheichem</a:t>
            </a:r>
            <a:r>
              <a:rPr lang="en-US" sz="5549" b="1" dirty="0">
                <a:solidFill>
                  <a:srgbClr val="000066"/>
                </a:solidFill>
                <a:latin typeface="Tahoma Bold"/>
                <a:ea typeface="Tahoma Bold"/>
                <a:cs typeface="Tahoma Bold"/>
                <a:sym typeface="Tahoma Bold"/>
              </a:rPr>
              <a:t>. </a:t>
            </a:r>
            <a:r>
              <a:rPr lang="en-US" sz="5549" b="1" dirty="0" err="1">
                <a:solidFill>
                  <a:srgbClr val="000066"/>
                </a:solidFill>
                <a:latin typeface="Tahoma Bold"/>
                <a:ea typeface="Tahoma Bold"/>
                <a:cs typeface="Tahoma Bold"/>
                <a:sym typeface="Tahoma Bold"/>
              </a:rPr>
              <a:t>Emet</a:t>
            </a:r>
            <a:r>
              <a:rPr lang="en-US" sz="5549" b="1" dirty="0">
                <a:solidFill>
                  <a:srgbClr val="000066"/>
                </a:solidFill>
                <a:latin typeface="Tahoma Bold"/>
                <a:ea typeface="Tahoma Bold"/>
                <a:cs typeface="Tahoma Bold"/>
                <a:sym typeface="Tahoma Bold"/>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field of red flowers&#10;&#10;AI-generated content may be incorrect.">
            <a:extLst>
              <a:ext uri="{FF2B5EF4-FFF2-40B4-BE49-F238E27FC236}">
                <a16:creationId xmlns:a16="http://schemas.microsoft.com/office/drawing/2014/main" id="{CD632B5E-29EC-9628-DB9C-B8DC3631D711}"/>
              </a:ext>
            </a:extLst>
          </p:cNvPr>
          <p:cNvPicPr>
            <a:picLocks noChangeAspect="1"/>
          </p:cNvPicPr>
          <p:nvPr/>
        </p:nvPicPr>
        <p:blipFill>
          <a:blip r:embed="rId3">
            <a:extLst>
              <a:ext uri="{28A0092B-C50C-407E-A947-70E740481C1C}">
                <a14:useLocalDpi xmlns:a14="http://schemas.microsoft.com/office/drawing/2010/main" val="0"/>
              </a:ext>
            </a:extLst>
          </a:blip>
          <a:srcRect l="1857" r="4027"/>
          <a:stretch>
            <a:fillRect/>
          </a:stretch>
        </p:blipFill>
        <p:spPr>
          <a:xfrm>
            <a:off x="1" y="10"/>
            <a:ext cx="14504463" cy="10286990"/>
          </a:xfrm>
          <a:prstGeom prst="rect">
            <a:avLst/>
          </a:prstGeom>
        </p:spPr>
      </p:pic>
      <p:sp>
        <p:nvSpPr>
          <p:cNvPr id="15" name="Rectangle 1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3"/>
          <p:cNvSpPr txBox="1"/>
          <p:nvPr/>
        </p:nvSpPr>
        <p:spPr>
          <a:xfrm>
            <a:off x="11903103" y="1115170"/>
            <a:ext cx="5168647" cy="5538042"/>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7800">
                <a:latin typeface="+mj-lt"/>
                <a:ea typeface="+mj-ea"/>
                <a:cs typeface="+mj-cs"/>
                <a:sym typeface="Tahoma"/>
              </a:rPr>
              <a:t>Who is like you,</a:t>
            </a:r>
          </a:p>
          <a:p>
            <a:pPr>
              <a:lnSpc>
                <a:spcPct val="90000"/>
              </a:lnSpc>
              <a:spcBef>
                <a:spcPct val="0"/>
              </a:spcBef>
              <a:spcAft>
                <a:spcPts val="600"/>
              </a:spcAft>
            </a:pPr>
            <a:r>
              <a:rPr lang="en-US" sz="7800">
                <a:latin typeface="+mj-lt"/>
                <a:ea typeface="+mj-ea"/>
                <a:cs typeface="+mj-cs"/>
                <a:sym typeface="Tahoma"/>
              </a:rPr>
              <a:t>Adonai?</a:t>
            </a:r>
          </a:p>
        </p:txBody>
      </p:sp>
      <p:sp>
        <p:nvSpPr>
          <p:cNvPr id="4" name="TextBox 4"/>
          <p:cNvSpPr txBox="1"/>
          <p:nvPr/>
        </p:nvSpPr>
        <p:spPr>
          <a:xfrm>
            <a:off x="3314700" y="288131"/>
            <a:ext cx="10279857" cy="1405256"/>
          </a:xfrm>
          <a:prstGeom prst="rect">
            <a:avLst/>
          </a:prstGeom>
        </p:spPr>
        <p:txBody>
          <a:bodyPr lIns="0" tIns="0" rIns="0" bIns="0" rtlCol="0" anchor="t">
            <a:spAutoFit/>
          </a:bodyPr>
          <a:lstStyle/>
          <a:p>
            <a:pPr algn="ctr">
              <a:lnSpc>
                <a:spcPts val="11880"/>
              </a:lnSpc>
              <a:spcAft>
                <a:spcPts val="600"/>
              </a:spcAft>
            </a:pPr>
            <a:r>
              <a:rPr lang="en-US" sz="9900" b="1" dirty="0">
                <a:solidFill>
                  <a:srgbClr val="000066"/>
                </a:solidFill>
                <a:latin typeface="Tahoma Bold"/>
                <a:ea typeface="Tahoma Bold"/>
                <a:cs typeface="Tahoma Bold"/>
                <a:sym typeface="Tahoma Bold"/>
              </a:rPr>
              <a:t>Mi </a:t>
            </a:r>
            <a:r>
              <a:rPr lang="en-US" sz="9900" b="1" dirty="0" err="1">
                <a:solidFill>
                  <a:srgbClr val="000066"/>
                </a:solidFill>
                <a:latin typeface="Tahoma Bold"/>
                <a:ea typeface="Tahoma Bold"/>
                <a:cs typeface="Tahoma Bold"/>
                <a:sym typeface="Tahoma Bold"/>
              </a:rPr>
              <a:t>Chamocha</a:t>
            </a:r>
            <a:endParaRPr lang="en-US" sz="9900" b="1">
              <a:solidFill>
                <a:srgbClr val="000066"/>
              </a:solidFill>
              <a:latin typeface="Tahoma Bold"/>
              <a:ea typeface="Tahoma Bold"/>
              <a:cs typeface="Tahoma Bold"/>
              <a:sym typeface="Tahoma Bold"/>
            </a:endParaRPr>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61092" y="1905714"/>
            <a:ext cx="10365817" cy="6551771"/>
          </a:xfrm>
          <a:prstGeom prst="rect">
            <a:avLst/>
          </a:prstGeom>
        </p:spPr>
        <p:txBody>
          <a:bodyPr lIns="0" tIns="0" rIns="0" bIns="0" rtlCol="0" anchor="t">
            <a:spAutoFit/>
          </a:bodyPr>
          <a:lstStyle/>
          <a:p>
            <a:pPr algn="ctr">
              <a:lnSpc>
                <a:spcPts val="6480"/>
              </a:lnSpc>
            </a:pPr>
            <a:r>
              <a:rPr lang="he-IL" sz="6000" dirty="0">
                <a:solidFill>
                  <a:srgbClr val="000066"/>
                </a:solidFill>
                <a:latin typeface="Tahoma"/>
                <a:ea typeface="Tahoma"/>
                <a:cs typeface="Tahoma"/>
                <a:sym typeface="Tahoma"/>
                <a:rtl/>
              </a:rPr>
              <a:t>מִי-כָמֹכָה בָּאֵלִם יְהוָה</a:t>
            </a:r>
          </a:p>
          <a:p>
            <a:pPr algn="ctr">
              <a:lnSpc>
                <a:spcPts val="6480"/>
              </a:lnSpc>
            </a:pPr>
            <a:r>
              <a:rPr lang="he-IL" sz="6000" dirty="0">
                <a:solidFill>
                  <a:srgbClr val="000066"/>
                </a:solidFill>
                <a:latin typeface="Tahoma"/>
                <a:ea typeface="Tahoma"/>
                <a:cs typeface="Tahoma"/>
                <a:sym typeface="Tahoma"/>
                <a:rtl/>
              </a:rPr>
              <a:t>מִי כָּמֹכָה נֶאְדָּר בַּקֹּדֶשׁ</a:t>
            </a:r>
          </a:p>
          <a:p>
            <a:pPr algn="ctr">
              <a:lnSpc>
                <a:spcPts val="6480"/>
              </a:lnSpc>
            </a:pPr>
            <a:r>
              <a:rPr lang="he-IL" sz="6000" dirty="0">
                <a:solidFill>
                  <a:srgbClr val="000066"/>
                </a:solidFill>
                <a:latin typeface="Tahoma"/>
                <a:ea typeface="Tahoma"/>
                <a:cs typeface="Tahoma"/>
                <a:sym typeface="Tahoma"/>
                <a:rtl/>
              </a:rPr>
              <a:t>נוֹרָא </a:t>
            </a:r>
            <a:r>
              <a:rPr lang="he-IL" sz="6000" dirty="0" err="1">
                <a:solidFill>
                  <a:srgbClr val="000066"/>
                </a:solidFill>
                <a:latin typeface="Tahoma"/>
                <a:ea typeface="Tahoma"/>
                <a:cs typeface="Tahoma"/>
                <a:sym typeface="Tahoma"/>
                <a:rtl/>
              </a:rPr>
              <a:t>תְהִלֹּת</a:t>
            </a:r>
            <a:r>
              <a:rPr lang="he-IL" sz="6000" dirty="0">
                <a:solidFill>
                  <a:srgbClr val="000066"/>
                </a:solidFill>
                <a:latin typeface="Tahoma"/>
                <a:ea typeface="Tahoma"/>
                <a:cs typeface="Tahoma"/>
                <a:sym typeface="Tahoma"/>
                <a:rtl/>
              </a:rPr>
              <a:t>, עֹשֵׂה פֶלֶא</a:t>
            </a:r>
          </a:p>
          <a:p>
            <a:pPr algn="ctr">
              <a:lnSpc>
                <a:spcPts val="6480"/>
              </a:lnSpc>
            </a:pPr>
            <a:endParaRPr lang="he-IL" sz="6000" dirty="0">
              <a:solidFill>
                <a:srgbClr val="000066"/>
              </a:solidFill>
              <a:latin typeface="Tahoma"/>
              <a:ea typeface="Tahoma"/>
              <a:cs typeface="Tahoma"/>
              <a:sym typeface="Tahoma"/>
              <a:rtl/>
            </a:endParaRPr>
          </a:p>
          <a:p>
            <a:pPr algn="ctr">
              <a:lnSpc>
                <a:spcPts val="6480"/>
              </a:lnSpc>
            </a:pPr>
            <a:r>
              <a:rPr lang="en-US" sz="6000" dirty="0">
                <a:solidFill>
                  <a:srgbClr val="000066"/>
                </a:solidFill>
                <a:latin typeface="Tahoma"/>
                <a:ea typeface="Tahoma"/>
                <a:cs typeface="Tahoma"/>
                <a:sym typeface="Tahoma"/>
              </a:rPr>
              <a:t>Mi </a:t>
            </a:r>
            <a:r>
              <a:rPr lang="en-US" sz="6000" dirty="0" err="1">
                <a:solidFill>
                  <a:srgbClr val="000066"/>
                </a:solidFill>
                <a:latin typeface="Tahoma"/>
                <a:ea typeface="Tahoma"/>
                <a:cs typeface="Tahoma"/>
                <a:sym typeface="Tahoma"/>
              </a:rPr>
              <a:t>chamocha</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ba’eylim</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Adonay</a:t>
            </a:r>
            <a:endParaRPr lang="en-US" sz="6000" dirty="0">
              <a:solidFill>
                <a:srgbClr val="000066"/>
              </a:solidFill>
              <a:latin typeface="Tahoma"/>
              <a:ea typeface="Tahoma"/>
              <a:cs typeface="Tahoma"/>
              <a:sym typeface="Tahoma"/>
            </a:endParaRPr>
          </a:p>
          <a:p>
            <a:pPr algn="ctr">
              <a:lnSpc>
                <a:spcPts val="6480"/>
              </a:lnSpc>
            </a:pPr>
            <a:r>
              <a:rPr lang="en-US" sz="6000" dirty="0">
                <a:solidFill>
                  <a:srgbClr val="000066"/>
                </a:solidFill>
                <a:latin typeface="Tahoma"/>
                <a:ea typeface="Tahoma"/>
                <a:cs typeface="Tahoma"/>
                <a:sym typeface="Tahoma"/>
              </a:rPr>
              <a:t>Mi </a:t>
            </a:r>
            <a:r>
              <a:rPr lang="en-US" sz="6000" dirty="0" err="1">
                <a:solidFill>
                  <a:srgbClr val="000066"/>
                </a:solidFill>
                <a:latin typeface="Tahoma"/>
                <a:ea typeface="Tahoma"/>
                <a:cs typeface="Tahoma"/>
                <a:sym typeface="Tahoma"/>
              </a:rPr>
              <a:t>kamocha</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nedar</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bakodesh</a:t>
            </a:r>
            <a:endParaRPr lang="en-US" sz="6000" dirty="0">
              <a:solidFill>
                <a:srgbClr val="000066"/>
              </a:solidFill>
              <a:latin typeface="Tahoma"/>
              <a:ea typeface="Tahoma"/>
              <a:cs typeface="Tahoma"/>
              <a:sym typeface="Tahoma"/>
            </a:endParaRPr>
          </a:p>
          <a:p>
            <a:pPr algn="ctr">
              <a:lnSpc>
                <a:spcPts val="6480"/>
              </a:lnSpc>
            </a:pPr>
            <a:r>
              <a:rPr lang="en-US" sz="6000" dirty="0">
                <a:solidFill>
                  <a:srgbClr val="000066"/>
                </a:solidFill>
                <a:latin typeface="Tahoma"/>
                <a:ea typeface="Tahoma"/>
                <a:cs typeface="Tahoma"/>
                <a:sym typeface="Tahoma"/>
              </a:rPr>
              <a:t>Nora </a:t>
            </a:r>
            <a:r>
              <a:rPr lang="en-US" sz="6000" dirty="0" err="1">
                <a:solidFill>
                  <a:srgbClr val="000066"/>
                </a:solidFill>
                <a:latin typeface="Tahoma"/>
                <a:ea typeface="Tahoma"/>
                <a:cs typeface="Tahoma"/>
                <a:sym typeface="Tahoma"/>
              </a:rPr>
              <a:t>t’hilot</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o’sey</a:t>
            </a:r>
            <a:r>
              <a:rPr lang="en-US" sz="6000" dirty="0">
                <a:solidFill>
                  <a:srgbClr val="000066"/>
                </a:solidFill>
                <a:latin typeface="Tahoma"/>
                <a:ea typeface="Tahoma"/>
                <a:cs typeface="Tahoma"/>
                <a:sym typeface="Tahoma"/>
              </a:rPr>
              <a:t> </a:t>
            </a:r>
            <a:r>
              <a:rPr lang="en-US" sz="6000" dirty="0" err="1">
                <a:solidFill>
                  <a:srgbClr val="000066"/>
                </a:solidFill>
                <a:latin typeface="Tahoma"/>
                <a:ea typeface="Tahoma"/>
                <a:cs typeface="Tahoma"/>
                <a:sym typeface="Tahoma"/>
              </a:rPr>
              <a:t>feleh</a:t>
            </a:r>
            <a:r>
              <a:rPr lang="en-US" sz="6000" dirty="0">
                <a:solidFill>
                  <a:srgbClr val="000066"/>
                </a:solidFill>
                <a:latin typeface="Tahoma"/>
                <a:ea typeface="Tahoma"/>
                <a:cs typeface="Tahoma"/>
                <a:sym typeface="Tahoma"/>
              </a:rPr>
              <a:t>.</a:t>
            </a:r>
          </a:p>
          <a:p>
            <a:pPr algn="ctr">
              <a:lnSpc>
                <a:spcPts val="6480"/>
              </a:lnSpc>
            </a:pPr>
            <a:endParaRPr lang="en-US" sz="6000" dirty="0">
              <a:solidFill>
                <a:srgbClr val="000066"/>
              </a:solidFill>
              <a:latin typeface="Tahoma"/>
              <a:ea typeface="Tahoma"/>
              <a:cs typeface="Tahoma"/>
              <a:sym typeface="Tahoma"/>
            </a:endParaRPr>
          </a:p>
        </p:txBody>
      </p:sp>
      <p:sp>
        <p:nvSpPr>
          <p:cNvPr id="3" name="Freeform 3"/>
          <p:cNvSpPr/>
          <p:nvPr/>
        </p:nvSpPr>
        <p:spPr>
          <a:xfrm>
            <a:off x="8052995" y="8082806"/>
            <a:ext cx="2182010" cy="1677420"/>
          </a:xfrm>
          <a:custGeom>
            <a:avLst/>
            <a:gdLst/>
            <a:ahLst/>
            <a:cxnLst/>
            <a:rect l="l" t="t" r="r" b="b"/>
            <a:pathLst>
              <a:path w="2182010" h="1677420">
                <a:moveTo>
                  <a:pt x="0" y="0"/>
                </a:moveTo>
                <a:lnTo>
                  <a:pt x="2182010" y="0"/>
                </a:lnTo>
                <a:lnTo>
                  <a:pt x="2182010" y="1677420"/>
                </a:lnTo>
                <a:lnTo>
                  <a:pt x="0" y="167742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Text, letter  Description automatically generated"/>
          <p:cNvSpPr/>
          <p:nvPr/>
        </p:nvSpPr>
        <p:spPr>
          <a:xfrm>
            <a:off x="4093373" y="0"/>
            <a:ext cx="10101255" cy="4815894"/>
          </a:xfrm>
          <a:custGeom>
            <a:avLst/>
            <a:gdLst/>
            <a:ahLst/>
            <a:cxnLst/>
            <a:rect l="l" t="t" r="r" b="b"/>
            <a:pathLst>
              <a:path w="10101255" h="4815894">
                <a:moveTo>
                  <a:pt x="0" y="0"/>
                </a:moveTo>
                <a:lnTo>
                  <a:pt x="10101254" y="0"/>
                </a:lnTo>
                <a:lnTo>
                  <a:pt x="10101254" y="4815894"/>
                </a:lnTo>
                <a:lnTo>
                  <a:pt x="0" y="4815894"/>
                </a:lnTo>
                <a:lnTo>
                  <a:pt x="0" y="0"/>
                </a:lnTo>
                <a:close/>
              </a:path>
            </a:pathLst>
          </a:custGeom>
          <a:blipFill>
            <a:blip r:embed="rId2"/>
            <a:stretch>
              <a:fillRect l="-121744" t="-63313" b="-68511"/>
            </a:stretch>
          </a:blipFill>
        </p:spPr>
        <p:txBody>
          <a:bodyPr/>
          <a:lstStyle/>
          <a:p>
            <a:endParaRPr lang="en-US"/>
          </a:p>
        </p:txBody>
      </p:sp>
      <p:sp>
        <p:nvSpPr>
          <p:cNvPr id="3" name="Freeform 3" descr="Text, letter  Description automatically generated"/>
          <p:cNvSpPr/>
          <p:nvPr/>
        </p:nvSpPr>
        <p:spPr>
          <a:xfrm>
            <a:off x="3314700" y="4536013"/>
            <a:ext cx="12589369" cy="4385503"/>
          </a:xfrm>
          <a:custGeom>
            <a:avLst/>
            <a:gdLst/>
            <a:ahLst/>
            <a:cxnLst/>
            <a:rect l="l" t="t" r="r" b="b"/>
            <a:pathLst>
              <a:path w="12589369" h="4385503">
                <a:moveTo>
                  <a:pt x="0" y="0"/>
                </a:moveTo>
                <a:lnTo>
                  <a:pt x="12589369" y="0"/>
                </a:lnTo>
                <a:lnTo>
                  <a:pt x="12589369" y="4385503"/>
                </a:lnTo>
                <a:lnTo>
                  <a:pt x="0" y="4385503"/>
                </a:lnTo>
                <a:lnTo>
                  <a:pt x="0" y="0"/>
                </a:lnTo>
                <a:close/>
              </a:path>
            </a:pathLst>
          </a:custGeom>
          <a:blipFill>
            <a:blip r:embed="rId2"/>
            <a:stretch>
              <a:fillRect t="-91014" r="-88514" b="-78721"/>
            </a:stretch>
          </a:blipFill>
        </p:spPr>
        <p:txBody>
          <a:bodyPr/>
          <a:lstStyle/>
          <a:p>
            <a:endParaRPr lang="en-US"/>
          </a:p>
        </p:txBody>
      </p:sp>
      <p:sp>
        <p:nvSpPr>
          <p:cNvPr id="4" name="Freeform 4"/>
          <p:cNvSpPr/>
          <p:nvPr/>
        </p:nvSpPr>
        <p:spPr>
          <a:xfrm>
            <a:off x="8052995" y="8419590"/>
            <a:ext cx="2182010" cy="1677420"/>
          </a:xfrm>
          <a:custGeom>
            <a:avLst/>
            <a:gdLst/>
            <a:ahLst/>
            <a:cxnLst/>
            <a:rect l="l" t="t" r="r" b="b"/>
            <a:pathLst>
              <a:path w="2182010" h="1677420">
                <a:moveTo>
                  <a:pt x="0" y="0"/>
                </a:moveTo>
                <a:lnTo>
                  <a:pt x="2182010" y="0"/>
                </a:lnTo>
                <a:lnTo>
                  <a:pt x="2182010" y="1677420"/>
                </a:lnTo>
                <a:lnTo>
                  <a:pt x="0" y="167742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21390" y="636511"/>
            <a:ext cx="11645220" cy="7344073"/>
          </a:xfrm>
          <a:prstGeom prst="rect">
            <a:avLst/>
          </a:prstGeom>
        </p:spPr>
        <p:txBody>
          <a:bodyPr lIns="0" tIns="0" rIns="0" bIns="0" rtlCol="0" anchor="t">
            <a:spAutoFit/>
          </a:bodyPr>
          <a:lstStyle/>
          <a:p>
            <a:pPr algn="ctr" rtl="1">
              <a:lnSpc>
                <a:spcPts val="6480"/>
              </a:lnSpc>
              <a:spcBef>
                <a:spcPct val="0"/>
              </a:spcBef>
            </a:pPr>
            <a:r>
              <a:rPr lang="he-IL" sz="5400" dirty="0">
                <a:solidFill>
                  <a:srgbClr val="000031"/>
                </a:solidFill>
                <a:latin typeface="Tahoma"/>
                <a:ea typeface="Tahoma"/>
                <a:cs typeface="Tahoma"/>
                <a:sym typeface="Tahoma"/>
                <a:rtl/>
              </a:rPr>
              <a:t>שִׁירָה חֲדָשָׁה שִׁבְּחוּ גְאוּלִים</a:t>
            </a:r>
          </a:p>
          <a:p>
            <a:pPr algn="ctr" rtl="1">
              <a:lnSpc>
                <a:spcPts val="6480"/>
              </a:lnSpc>
              <a:spcBef>
                <a:spcPct val="0"/>
              </a:spcBef>
            </a:pPr>
            <a:r>
              <a:rPr lang="he-IL" sz="5400" dirty="0">
                <a:solidFill>
                  <a:srgbClr val="000031"/>
                </a:solidFill>
                <a:latin typeface="Tahoma"/>
                <a:ea typeface="Tahoma"/>
                <a:cs typeface="Tahoma"/>
                <a:sym typeface="Tahoma"/>
                <a:rtl/>
              </a:rPr>
              <a:t>לְשִׁמְךָ עַל שְׂפַת הַיָּם. יַֽחַד כֻּלָּם </a:t>
            </a:r>
          </a:p>
          <a:p>
            <a:pPr algn="ctr" rtl="1">
              <a:lnSpc>
                <a:spcPts val="6480"/>
              </a:lnSpc>
              <a:spcBef>
                <a:spcPct val="0"/>
              </a:spcBef>
            </a:pPr>
            <a:r>
              <a:rPr lang="he-IL" sz="5400" dirty="0">
                <a:solidFill>
                  <a:srgbClr val="000031"/>
                </a:solidFill>
                <a:latin typeface="Tahoma"/>
                <a:ea typeface="Tahoma"/>
                <a:cs typeface="Tahoma"/>
                <a:sym typeface="Tahoma"/>
                <a:rtl/>
              </a:rPr>
              <a:t>הוֹדוּ וְהִמְלִֽיכוּ וְאָמְרוּ:</a:t>
            </a:r>
          </a:p>
          <a:p>
            <a:pPr algn="ctr" rtl="1">
              <a:lnSpc>
                <a:spcPts val="6480"/>
              </a:lnSpc>
              <a:spcBef>
                <a:spcPct val="0"/>
              </a:spcBef>
            </a:pPr>
            <a:r>
              <a:rPr lang="he-IL" sz="5400" dirty="0">
                <a:solidFill>
                  <a:srgbClr val="000031"/>
                </a:solidFill>
                <a:latin typeface="Tahoma"/>
                <a:ea typeface="Tahoma"/>
                <a:cs typeface="Tahoma"/>
                <a:sym typeface="Tahoma"/>
                <a:rtl/>
              </a:rPr>
              <a:t> יְיָ </a:t>
            </a:r>
            <a:r>
              <a:rPr lang="he-IL" sz="5400" dirty="0" err="1">
                <a:solidFill>
                  <a:srgbClr val="000031"/>
                </a:solidFill>
                <a:latin typeface="Tahoma"/>
                <a:ea typeface="Tahoma"/>
                <a:cs typeface="Tahoma"/>
                <a:sym typeface="Tahoma"/>
                <a:rtl/>
              </a:rPr>
              <a:t>יִמְלֹך</a:t>
            </a:r>
            <a:r>
              <a:rPr lang="he-IL" sz="5400" dirty="0">
                <a:solidFill>
                  <a:srgbClr val="000031"/>
                </a:solidFill>
                <a:latin typeface="Tahoma"/>
                <a:ea typeface="Tahoma"/>
                <a:cs typeface="Tahoma"/>
                <a:sym typeface="Tahoma"/>
                <a:rtl/>
              </a:rPr>
              <a:t>ְ לְעוֹלָם וָעֶד</a:t>
            </a:r>
          </a:p>
          <a:p>
            <a:pPr algn="ctr" rtl="1">
              <a:lnSpc>
                <a:spcPts val="6480"/>
              </a:lnSpc>
              <a:spcBef>
                <a:spcPct val="0"/>
              </a:spcBef>
            </a:pPr>
            <a:endParaRPr lang="he-IL" sz="5400" dirty="0">
              <a:solidFill>
                <a:srgbClr val="000031"/>
              </a:solidFill>
              <a:latin typeface="Tahoma"/>
              <a:ea typeface="Tahoma"/>
              <a:cs typeface="Tahoma"/>
              <a:sym typeface="Tahoma"/>
              <a:rtl/>
            </a:endParaRPr>
          </a:p>
          <a:p>
            <a:pPr algn="ctr" rtl="1">
              <a:lnSpc>
                <a:spcPts val="6480"/>
              </a:lnSpc>
              <a:spcBef>
                <a:spcPct val="0"/>
              </a:spcBef>
            </a:pPr>
            <a:r>
              <a:rPr lang="en-US" sz="5400" dirty="0">
                <a:solidFill>
                  <a:srgbClr val="000031"/>
                </a:solidFill>
                <a:latin typeface="Tahoma"/>
                <a:ea typeface="Tahoma"/>
                <a:cs typeface="Tahoma"/>
                <a:sym typeface="Tahoma"/>
              </a:rPr>
              <a:t>Shirah </a:t>
            </a:r>
            <a:r>
              <a:rPr lang="en-US" sz="5400" dirty="0" err="1">
                <a:solidFill>
                  <a:srgbClr val="000031"/>
                </a:solidFill>
                <a:latin typeface="Tahoma"/>
                <a:ea typeface="Tahoma"/>
                <a:cs typeface="Tahoma"/>
                <a:sym typeface="Tahoma"/>
              </a:rPr>
              <a:t>chadashah</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shib'chu</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g'ulim</a:t>
            </a:r>
            <a:r>
              <a:rPr lang="ar-EG" sz="5400" dirty="0">
                <a:solidFill>
                  <a:srgbClr val="000031"/>
                </a:solidFill>
                <a:latin typeface="Tahoma"/>
                <a:ea typeface="Tahoma"/>
                <a:cs typeface="Tahoma"/>
                <a:sym typeface="Tahoma"/>
                <a:rtl/>
              </a:rPr>
              <a:t> </a:t>
            </a:r>
          </a:p>
          <a:p>
            <a:pPr algn="ctr" rtl="1">
              <a:lnSpc>
                <a:spcPts val="6480"/>
              </a:lnSpc>
              <a:spcBef>
                <a:spcPct val="0"/>
              </a:spcBef>
            </a:pPr>
            <a:r>
              <a:rPr lang="en-US" sz="5400" dirty="0" err="1">
                <a:solidFill>
                  <a:srgbClr val="000031"/>
                </a:solidFill>
                <a:latin typeface="Tahoma"/>
                <a:ea typeface="Tahoma"/>
                <a:cs typeface="Tahoma"/>
                <a:sym typeface="Tahoma"/>
              </a:rPr>
              <a:t>L'shimcha</a:t>
            </a:r>
            <a:r>
              <a:rPr lang="en-US" sz="5400" dirty="0">
                <a:solidFill>
                  <a:srgbClr val="000031"/>
                </a:solidFill>
                <a:latin typeface="Tahoma"/>
                <a:ea typeface="Tahoma"/>
                <a:cs typeface="Tahoma"/>
                <a:sym typeface="Tahoma"/>
              </a:rPr>
              <a:t> al </a:t>
            </a:r>
            <a:r>
              <a:rPr lang="en-US" sz="5400" dirty="0" err="1">
                <a:solidFill>
                  <a:srgbClr val="000031"/>
                </a:solidFill>
                <a:latin typeface="Tahoma"/>
                <a:ea typeface="Tahoma"/>
                <a:cs typeface="Tahoma"/>
                <a:sym typeface="Tahoma"/>
              </a:rPr>
              <a:t>s'fat</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hayom</a:t>
            </a:r>
            <a:r>
              <a:rPr lang="ar-EG" sz="5400" dirty="0">
                <a:solidFill>
                  <a:srgbClr val="000031"/>
                </a:solidFill>
                <a:latin typeface="Tahoma"/>
                <a:ea typeface="Tahoma"/>
                <a:cs typeface="Tahoma"/>
                <a:sym typeface="Tahoma"/>
                <a:rtl/>
              </a:rPr>
              <a:t> </a:t>
            </a:r>
          </a:p>
          <a:p>
            <a:pPr algn="ctr" rtl="1">
              <a:lnSpc>
                <a:spcPts val="6480"/>
              </a:lnSpc>
              <a:spcBef>
                <a:spcPct val="0"/>
              </a:spcBef>
            </a:pPr>
            <a:r>
              <a:rPr lang="en-US" sz="5400" dirty="0">
                <a:solidFill>
                  <a:srgbClr val="000031"/>
                </a:solidFill>
                <a:latin typeface="Tahoma"/>
                <a:ea typeface="Tahoma"/>
                <a:cs typeface="Tahoma"/>
                <a:sym typeface="Tahoma"/>
              </a:rPr>
              <a:t>Yachad </a:t>
            </a:r>
            <a:r>
              <a:rPr lang="en-US" sz="5400" dirty="0" err="1">
                <a:solidFill>
                  <a:srgbClr val="000031"/>
                </a:solidFill>
                <a:latin typeface="Tahoma"/>
                <a:ea typeface="Tahoma"/>
                <a:cs typeface="Tahoma"/>
                <a:sym typeface="Tahoma"/>
              </a:rPr>
              <a:t>kulam</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hodu</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v'himlichu</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v'amru</a:t>
            </a:r>
            <a:r>
              <a:rPr lang="ar-EG" sz="5400" dirty="0">
                <a:solidFill>
                  <a:srgbClr val="000031"/>
                </a:solidFill>
                <a:latin typeface="Tahoma"/>
                <a:ea typeface="Tahoma"/>
                <a:cs typeface="Tahoma"/>
                <a:sym typeface="Tahoma"/>
                <a:rtl/>
              </a:rPr>
              <a:t> </a:t>
            </a:r>
          </a:p>
          <a:p>
            <a:pPr algn="ctr" rtl="1">
              <a:lnSpc>
                <a:spcPts val="6480"/>
              </a:lnSpc>
              <a:spcBef>
                <a:spcPct val="0"/>
              </a:spcBef>
            </a:pPr>
            <a:r>
              <a:rPr lang="en-US" sz="5400" dirty="0">
                <a:solidFill>
                  <a:srgbClr val="000031"/>
                </a:solidFill>
                <a:latin typeface="Tahoma"/>
                <a:ea typeface="Tahoma"/>
                <a:cs typeface="Tahoma"/>
                <a:sym typeface="Tahoma"/>
              </a:rPr>
              <a:t>Adonai </a:t>
            </a:r>
            <a:r>
              <a:rPr lang="en-US" sz="5400" dirty="0" err="1">
                <a:solidFill>
                  <a:srgbClr val="000031"/>
                </a:solidFill>
                <a:latin typeface="Tahoma"/>
                <a:ea typeface="Tahoma"/>
                <a:cs typeface="Tahoma"/>
                <a:sym typeface="Tahoma"/>
              </a:rPr>
              <a:t>yimloch</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l'olam</a:t>
            </a:r>
            <a:r>
              <a:rPr lang="en-US" sz="5400" dirty="0">
                <a:solidFill>
                  <a:srgbClr val="000031"/>
                </a:solidFill>
                <a:latin typeface="Tahoma"/>
                <a:ea typeface="Tahoma"/>
                <a:cs typeface="Tahoma"/>
                <a:sym typeface="Tahoma"/>
              </a:rPr>
              <a:t> </a:t>
            </a:r>
            <a:r>
              <a:rPr lang="en-US" sz="5400" dirty="0" err="1">
                <a:solidFill>
                  <a:srgbClr val="000031"/>
                </a:solidFill>
                <a:latin typeface="Tahoma"/>
                <a:ea typeface="Tahoma"/>
                <a:cs typeface="Tahoma"/>
                <a:sym typeface="Tahoma"/>
              </a:rPr>
              <a:t>va</a:t>
            </a:r>
            <a:r>
              <a:rPr lang="en-US" sz="5400" dirty="0">
                <a:solidFill>
                  <a:srgbClr val="000031"/>
                </a:solidFill>
                <a:latin typeface="Tahoma"/>
                <a:ea typeface="Tahoma"/>
                <a:cs typeface="Tahoma"/>
                <a:sym typeface="Tahoma"/>
              </a:rPr>
              <a:t>-ed</a:t>
            </a:r>
          </a:p>
        </p:txBody>
      </p:sp>
      <p:sp>
        <p:nvSpPr>
          <p:cNvPr id="3" name="Freeform 3"/>
          <p:cNvSpPr/>
          <p:nvPr/>
        </p:nvSpPr>
        <p:spPr>
          <a:xfrm>
            <a:off x="8052995" y="8419590"/>
            <a:ext cx="2182010" cy="1677420"/>
          </a:xfrm>
          <a:custGeom>
            <a:avLst/>
            <a:gdLst/>
            <a:ahLst/>
            <a:cxnLst/>
            <a:rect l="l" t="t" r="r" b="b"/>
            <a:pathLst>
              <a:path w="2182010" h="1677420">
                <a:moveTo>
                  <a:pt x="0" y="0"/>
                </a:moveTo>
                <a:lnTo>
                  <a:pt x="2182010" y="0"/>
                </a:lnTo>
                <a:lnTo>
                  <a:pt x="2182010" y="1677420"/>
                </a:lnTo>
                <a:lnTo>
                  <a:pt x="0" y="1677420"/>
                </a:lnTo>
                <a:lnTo>
                  <a:pt x="0" y="0"/>
                </a:lnTo>
                <a:close/>
              </a:path>
            </a:pathLst>
          </a:custGeom>
          <a:blipFill>
            <a:blip r:embed="rId3"/>
            <a:stretch>
              <a:fillRect/>
            </a:stretch>
          </a:blipFill>
        </p:spPr>
        <p:txBody>
          <a:bodyPr/>
          <a:lstStyle/>
          <a:p>
            <a:endParaRPr lang="en-US"/>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16922" y="373346"/>
            <a:ext cx="13254157" cy="8046244"/>
          </a:xfrm>
          <a:prstGeom prst="rect">
            <a:avLst/>
          </a:prstGeom>
        </p:spPr>
        <p:txBody>
          <a:bodyPr lIns="0" tIns="0" rIns="0" bIns="0" rtlCol="0" anchor="t">
            <a:spAutoFit/>
          </a:bodyPr>
          <a:lstStyle/>
          <a:p>
            <a:pPr algn="ctr" rtl="1">
              <a:lnSpc>
                <a:spcPts val="6311"/>
              </a:lnSpc>
              <a:spcBef>
                <a:spcPct val="0"/>
              </a:spcBef>
            </a:pPr>
            <a:r>
              <a:rPr lang="he-IL" sz="5259">
                <a:solidFill>
                  <a:srgbClr val="000031"/>
                </a:solidFill>
                <a:latin typeface="Tahoma"/>
                <a:ea typeface="Tahoma"/>
                <a:cs typeface="Tahoma"/>
                <a:sym typeface="Tahoma"/>
                <a:rtl/>
              </a:rPr>
              <a:t>צוּר יִשְׂרָאֵל, קֽוּמָה בְּעֶזְרַת יִשְׂרָאֵל, וּפְדֵה כִנְאֻמֶֽךָ יְהוּדָה וְיִשְׂרָאֵל.</a:t>
            </a:r>
          </a:p>
          <a:p>
            <a:pPr algn="ctr" rtl="1">
              <a:lnSpc>
                <a:spcPts val="6311"/>
              </a:lnSpc>
              <a:spcBef>
                <a:spcPct val="0"/>
              </a:spcBef>
            </a:pPr>
            <a:r>
              <a:rPr lang="he-IL" sz="5259">
                <a:solidFill>
                  <a:srgbClr val="000031"/>
                </a:solidFill>
                <a:latin typeface="Tahoma"/>
                <a:ea typeface="Tahoma"/>
                <a:cs typeface="Tahoma"/>
                <a:sym typeface="Tahoma"/>
                <a:rtl/>
              </a:rPr>
              <a:t>גֹּאֲלֵֽנוּ יְיָ צְבָאוֹת שְׁמוֹ, קְדוֹשׁ יִשְׂרָאֵל. </a:t>
            </a:r>
          </a:p>
          <a:p>
            <a:pPr algn="ctr" rtl="1">
              <a:lnSpc>
                <a:spcPts val="6311"/>
              </a:lnSpc>
              <a:spcBef>
                <a:spcPct val="0"/>
              </a:spcBef>
            </a:pPr>
            <a:r>
              <a:rPr lang="he-IL" sz="5259">
                <a:solidFill>
                  <a:srgbClr val="000031"/>
                </a:solidFill>
                <a:latin typeface="Tahoma"/>
                <a:ea typeface="Tahoma"/>
                <a:cs typeface="Tahoma"/>
                <a:sym typeface="Tahoma"/>
                <a:rtl/>
              </a:rPr>
              <a:t>בָּרוּךְ אַתָּה </a:t>
            </a:r>
          </a:p>
          <a:p>
            <a:pPr algn="ctr" rtl="1">
              <a:lnSpc>
                <a:spcPts val="6311"/>
              </a:lnSpc>
              <a:spcBef>
                <a:spcPct val="0"/>
              </a:spcBef>
            </a:pPr>
            <a:r>
              <a:rPr lang="he-IL" sz="5259">
                <a:solidFill>
                  <a:srgbClr val="000031"/>
                </a:solidFill>
                <a:latin typeface="Tahoma"/>
                <a:ea typeface="Tahoma"/>
                <a:cs typeface="Tahoma"/>
                <a:sym typeface="Tahoma"/>
                <a:rtl/>
              </a:rPr>
              <a:t>יְיָ גָּאַל יִשְׂרָאֵל</a:t>
            </a:r>
          </a:p>
          <a:p>
            <a:pPr algn="ctr" rtl="1">
              <a:lnSpc>
                <a:spcPts val="6480"/>
              </a:lnSpc>
              <a:spcBef>
                <a:spcPct val="0"/>
              </a:spcBef>
            </a:pPr>
            <a:endParaRPr lang="he-IL" sz="5259">
              <a:solidFill>
                <a:srgbClr val="000031"/>
              </a:solidFill>
              <a:latin typeface="Tahoma"/>
              <a:ea typeface="Tahoma"/>
              <a:cs typeface="Tahoma"/>
              <a:sym typeface="Tahoma"/>
              <a:rtl/>
            </a:endParaRPr>
          </a:p>
          <a:p>
            <a:pPr algn="ctr" rtl="1">
              <a:lnSpc>
                <a:spcPts val="6480"/>
              </a:lnSpc>
              <a:spcBef>
                <a:spcPct val="0"/>
              </a:spcBef>
            </a:pPr>
            <a:r>
              <a:rPr lang="en-US" sz="5400">
                <a:solidFill>
                  <a:srgbClr val="000031"/>
                </a:solidFill>
                <a:latin typeface="Tahoma"/>
                <a:ea typeface="Tahoma"/>
                <a:cs typeface="Tahoma"/>
                <a:sym typeface="Tahoma"/>
              </a:rPr>
              <a:t>T'zur Yisrael, kumah b'ezrat Yisrael</a:t>
            </a:r>
          </a:p>
          <a:p>
            <a:pPr algn="ctr" rtl="1">
              <a:lnSpc>
                <a:spcPts val="6480"/>
              </a:lnSpc>
              <a:spcBef>
                <a:spcPct val="0"/>
              </a:spcBef>
            </a:pPr>
            <a:r>
              <a:rPr lang="en-US" sz="5400">
                <a:solidFill>
                  <a:srgbClr val="000031"/>
                </a:solidFill>
                <a:latin typeface="Tahoma"/>
                <a:ea typeface="Tahoma"/>
                <a:cs typeface="Tahoma"/>
                <a:sym typeface="Tahoma"/>
              </a:rPr>
              <a:t>uf'deih chinumecha Y'hudah v'Yisrael</a:t>
            </a:r>
            <a:r>
              <a:rPr lang="ar-EG" sz="5400">
                <a:solidFill>
                  <a:srgbClr val="000031"/>
                </a:solidFill>
                <a:latin typeface="Tahoma"/>
                <a:ea typeface="Tahoma"/>
                <a:cs typeface="Tahoma"/>
                <a:sym typeface="Tahoma"/>
                <a:rtl/>
              </a:rPr>
              <a:t> </a:t>
            </a:r>
          </a:p>
          <a:p>
            <a:pPr algn="ctr" rtl="1">
              <a:lnSpc>
                <a:spcPts val="6480"/>
              </a:lnSpc>
              <a:spcBef>
                <a:spcPct val="0"/>
              </a:spcBef>
            </a:pPr>
            <a:r>
              <a:rPr lang="en-US" sz="5400">
                <a:solidFill>
                  <a:srgbClr val="000031"/>
                </a:solidFill>
                <a:latin typeface="Tahoma"/>
                <a:ea typeface="Tahoma"/>
                <a:cs typeface="Tahoma"/>
                <a:sym typeface="Tahoma"/>
              </a:rPr>
              <a:t>Go-Aleinu Adonai Tz'vaot sh'mo, k'dosh Yisrael. Baruch atah, Adonai, gaal Yisrael</a:t>
            </a:r>
          </a:p>
        </p:txBody>
      </p:sp>
      <p:sp>
        <p:nvSpPr>
          <p:cNvPr id="3" name="Freeform 3"/>
          <p:cNvSpPr/>
          <p:nvPr/>
        </p:nvSpPr>
        <p:spPr>
          <a:xfrm>
            <a:off x="8052995" y="8419590"/>
            <a:ext cx="2182010" cy="1677420"/>
          </a:xfrm>
          <a:custGeom>
            <a:avLst/>
            <a:gdLst/>
            <a:ahLst/>
            <a:cxnLst/>
            <a:rect l="l" t="t" r="r" b="b"/>
            <a:pathLst>
              <a:path w="2182010" h="1677420">
                <a:moveTo>
                  <a:pt x="0" y="0"/>
                </a:moveTo>
                <a:lnTo>
                  <a:pt x="2182010" y="0"/>
                </a:lnTo>
                <a:lnTo>
                  <a:pt x="2182010" y="1677420"/>
                </a:lnTo>
                <a:lnTo>
                  <a:pt x="0" y="167742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4517" y="-191155"/>
            <a:ext cx="18285340" cy="12194036"/>
          </a:xfrm>
          <a:custGeom>
            <a:avLst/>
            <a:gdLst/>
            <a:ahLst/>
            <a:cxnLst/>
            <a:rect l="l" t="t" r="r" b="b"/>
            <a:pathLst>
              <a:path w="18285340" h="12194036">
                <a:moveTo>
                  <a:pt x="0" y="0"/>
                </a:moveTo>
                <a:lnTo>
                  <a:pt x="18285340" y="0"/>
                </a:lnTo>
                <a:lnTo>
                  <a:pt x="18285340" y="12194036"/>
                </a:lnTo>
                <a:lnTo>
                  <a:pt x="0" y="12194036"/>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2286000" y="2400365"/>
            <a:ext cx="13716000" cy="3505498"/>
          </a:xfrm>
          <a:prstGeom prst="rect">
            <a:avLst/>
          </a:prstGeom>
        </p:spPr>
        <p:txBody>
          <a:bodyPr lIns="0" tIns="0" rIns="0" bIns="0" rtlCol="0" anchor="t">
            <a:spAutoFit/>
          </a:bodyPr>
          <a:lstStyle/>
          <a:p>
            <a:pPr algn="ctr">
              <a:lnSpc>
                <a:spcPts val="9281"/>
              </a:lnSpc>
              <a:spcBef>
                <a:spcPct val="0"/>
              </a:spcBef>
            </a:pPr>
            <a:r>
              <a:rPr lang="en-US" sz="7734" spc="14" dirty="0">
                <a:solidFill>
                  <a:srgbClr val="181F52"/>
                </a:solidFill>
                <a:latin typeface="Archivo Black"/>
                <a:ea typeface="Archivo Black"/>
                <a:cs typeface="Archivo Black"/>
                <a:sym typeface="Archivo Black"/>
              </a:rPr>
              <a:t>Let us go into the open fields. There we will open our hearts.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14588" y="95638"/>
            <a:ext cx="906363" cy="2739009"/>
          </a:xfrm>
          <a:custGeom>
            <a:avLst/>
            <a:gdLst/>
            <a:ahLst/>
            <a:cxnLst/>
            <a:rect l="l" t="t" r="r" b="b"/>
            <a:pathLst>
              <a:path w="906363" h="2739009">
                <a:moveTo>
                  <a:pt x="0" y="0"/>
                </a:moveTo>
                <a:lnTo>
                  <a:pt x="906362" y="0"/>
                </a:lnTo>
                <a:lnTo>
                  <a:pt x="906362" y="2739008"/>
                </a:lnTo>
                <a:lnTo>
                  <a:pt x="0" y="27390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2414588" y="6236494"/>
            <a:ext cx="13458825" cy="3450574"/>
          </a:xfrm>
          <a:prstGeom prst="rect">
            <a:avLst/>
          </a:prstGeom>
        </p:spPr>
        <p:txBody>
          <a:bodyPr lIns="0" tIns="0" rIns="0" bIns="0" rtlCol="0" anchor="t">
            <a:spAutoFit/>
          </a:bodyPr>
          <a:lstStyle/>
          <a:p>
            <a:pPr algn="ctr">
              <a:lnSpc>
                <a:spcPts val="6911"/>
              </a:lnSpc>
            </a:pPr>
            <a:r>
              <a:rPr lang="en-US" sz="4799" dirty="0" err="1">
                <a:solidFill>
                  <a:srgbClr val="000066"/>
                </a:solidFill>
                <a:latin typeface="Tahoma"/>
                <a:ea typeface="Tahoma"/>
                <a:cs typeface="Tahoma"/>
                <a:sym typeface="Tahoma"/>
              </a:rPr>
              <a:t>Yeet'gadal</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v'yeet'kadash</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sh'mai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raba</a:t>
            </a:r>
            <a:r>
              <a:rPr lang="en-US" sz="4799" dirty="0">
                <a:solidFill>
                  <a:srgbClr val="000066"/>
                </a:solidFill>
                <a:latin typeface="Tahoma"/>
                <a:ea typeface="Tahoma"/>
                <a:cs typeface="Tahoma"/>
                <a:sym typeface="Tahoma"/>
              </a:rPr>
              <a:t>.</a:t>
            </a:r>
          </a:p>
          <a:p>
            <a:pPr algn="ctr">
              <a:lnSpc>
                <a:spcPts val="6911"/>
              </a:lnSpc>
            </a:pPr>
            <a:r>
              <a:rPr lang="en-US" sz="4799" dirty="0" err="1">
                <a:solidFill>
                  <a:srgbClr val="000066"/>
                </a:solidFill>
                <a:latin typeface="Tahoma"/>
                <a:ea typeface="Tahoma"/>
                <a:cs typeface="Tahoma"/>
                <a:sym typeface="Tahoma"/>
              </a:rPr>
              <a:t>Bi'alma</a:t>
            </a:r>
            <a:r>
              <a:rPr lang="en-US" sz="4799" dirty="0">
                <a:solidFill>
                  <a:srgbClr val="000066"/>
                </a:solidFill>
                <a:latin typeface="Tahoma"/>
                <a:ea typeface="Tahoma"/>
                <a:cs typeface="Tahoma"/>
                <a:sym typeface="Tahoma"/>
              </a:rPr>
              <a:t> dee </a:t>
            </a:r>
            <a:r>
              <a:rPr lang="en-US" sz="4799" dirty="0" err="1">
                <a:solidFill>
                  <a:srgbClr val="000066"/>
                </a:solidFill>
                <a:latin typeface="Tahoma"/>
                <a:ea typeface="Tahoma"/>
                <a:cs typeface="Tahoma"/>
                <a:sym typeface="Tahoma"/>
              </a:rPr>
              <a:t>v'ra</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cheerutai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V'yamleech</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malchutai</a:t>
            </a:r>
            <a:r>
              <a:rPr lang="en-US" sz="4799" dirty="0">
                <a:solidFill>
                  <a:srgbClr val="000066"/>
                </a:solidFill>
                <a:latin typeface="Tahoma"/>
                <a:ea typeface="Tahoma"/>
                <a:cs typeface="Tahoma"/>
                <a:sym typeface="Tahoma"/>
              </a:rPr>
              <a:t> </a:t>
            </a:r>
          </a:p>
          <a:p>
            <a:pPr algn="ctr">
              <a:lnSpc>
                <a:spcPts val="6911"/>
              </a:lnSpc>
            </a:pPr>
            <a:r>
              <a:rPr lang="en-US" sz="4799" dirty="0" err="1">
                <a:solidFill>
                  <a:srgbClr val="000066"/>
                </a:solidFill>
                <a:latin typeface="Tahoma"/>
                <a:ea typeface="Tahoma"/>
                <a:cs typeface="Tahoma"/>
                <a:sym typeface="Tahoma"/>
              </a:rPr>
              <a:t>Bi'chayai'chon</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u'viyomaichon</a:t>
            </a:r>
            <a:endParaRPr lang="en-US" sz="4799" dirty="0">
              <a:solidFill>
                <a:srgbClr val="000066"/>
              </a:solidFill>
              <a:latin typeface="Tahoma"/>
              <a:ea typeface="Tahoma"/>
              <a:cs typeface="Tahoma"/>
              <a:sym typeface="Tahoma"/>
            </a:endParaRPr>
          </a:p>
          <a:p>
            <a:pPr algn="ctr">
              <a:lnSpc>
                <a:spcPts val="6911"/>
              </a:lnSpc>
            </a:pPr>
            <a:r>
              <a:rPr lang="en-US" sz="4799" dirty="0" err="1">
                <a:solidFill>
                  <a:srgbClr val="000066"/>
                </a:solidFill>
                <a:latin typeface="Tahoma"/>
                <a:ea typeface="Tahoma"/>
                <a:cs typeface="Tahoma"/>
                <a:sym typeface="Tahoma"/>
              </a:rPr>
              <a:t>U'vichaiyai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d'chol</a:t>
            </a:r>
            <a:r>
              <a:rPr lang="en-US" sz="4799" dirty="0">
                <a:solidFill>
                  <a:srgbClr val="000066"/>
                </a:solidFill>
                <a:latin typeface="Tahoma"/>
                <a:ea typeface="Tahoma"/>
                <a:cs typeface="Tahoma"/>
                <a:sym typeface="Tahoma"/>
              </a:rPr>
              <a:t> bait Yisrael. </a:t>
            </a:r>
          </a:p>
        </p:txBody>
      </p:sp>
      <p:sp>
        <p:nvSpPr>
          <p:cNvPr id="4" name="TextBox 4"/>
          <p:cNvSpPr txBox="1"/>
          <p:nvPr/>
        </p:nvSpPr>
        <p:spPr>
          <a:xfrm>
            <a:off x="3314700" y="2585830"/>
            <a:ext cx="10601325" cy="3258741"/>
          </a:xfrm>
          <a:prstGeom prst="rect">
            <a:avLst/>
          </a:prstGeom>
        </p:spPr>
        <p:txBody>
          <a:bodyPr lIns="0" tIns="0" rIns="0" bIns="0" rtlCol="0" anchor="t">
            <a:spAutoFit/>
          </a:bodyPr>
          <a:lstStyle/>
          <a:p>
            <a:pPr algn="ctr">
              <a:lnSpc>
                <a:spcPts val="6479"/>
              </a:lnSpc>
            </a:pPr>
            <a:r>
              <a:rPr lang="he-IL" sz="5399" dirty="0">
                <a:solidFill>
                  <a:srgbClr val="000066"/>
                </a:solidFill>
                <a:latin typeface="Tahoma"/>
                <a:ea typeface="Tahoma"/>
                <a:cs typeface="Tahoma"/>
                <a:sym typeface="Tahoma"/>
                <a:rtl/>
              </a:rPr>
              <a:t>יִתְגַּדַּל וְיִתְקַדַּשׁ שְׁמֵהּ רַבָּא. אמן</a:t>
            </a:r>
            <a:r>
              <a:rPr lang="en-US" sz="5399" dirty="0">
                <a:solidFill>
                  <a:srgbClr val="000066"/>
                </a:solidFill>
                <a:latin typeface="Tahoma"/>
                <a:ea typeface="Tahoma"/>
                <a:cs typeface="Tahoma"/>
                <a:sym typeface="Tahoma"/>
              </a:rPr>
              <a:t> </a:t>
            </a:r>
          </a:p>
          <a:p>
            <a:pPr algn="ctr">
              <a:lnSpc>
                <a:spcPts val="6479"/>
              </a:lnSpc>
            </a:pPr>
            <a:r>
              <a:rPr lang="he-IL" sz="5399" dirty="0">
                <a:solidFill>
                  <a:srgbClr val="000066"/>
                </a:solidFill>
                <a:latin typeface="Tahoma"/>
                <a:ea typeface="Tahoma"/>
                <a:cs typeface="Tahoma"/>
                <a:sym typeface="Tahoma"/>
                <a:rtl/>
              </a:rPr>
              <a:t>בְּעָלְמָא דִּי בְרָא כִרְעוּתֵהּ וְיַמְלִיךְ מַלְכוּתֵהּ </a:t>
            </a:r>
            <a:r>
              <a:rPr lang="he-IL" sz="5399" dirty="0" err="1">
                <a:solidFill>
                  <a:srgbClr val="000066"/>
                </a:solidFill>
                <a:latin typeface="Tahoma"/>
                <a:ea typeface="Tahoma"/>
                <a:cs typeface="Tahoma"/>
                <a:sym typeface="Tahoma"/>
                <a:rtl/>
              </a:rPr>
              <a:t>בְּחַיֵּיכון</a:t>
            </a:r>
            <a:r>
              <a:rPr lang="he-IL" sz="5399" dirty="0">
                <a:solidFill>
                  <a:srgbClr val="000066"/>
                </a:solidFill>
                <a:latin typeface="Tahoma"/>
                <a:ea typeface="Tahoma"/>
                <a:cs typeface="Tahoma"/>
                <a:sym typeface="Tahoma"/>
                <a:rtl/>
              </a:rPr>
              <a:t> </a:t>
            </a:r>
            <a:r>
              <a:rPr lang="he-IL" sz="5399" dirty="0" err="1">
                <a:solidFill>
                  <a:srgbClr val="000066"/>
                </a:solidFill>
                <a:latin typeface="Tahoma"/>
                <a:ea typeface="Tahoma"/>
                <a:cs typeface="Tahoma"/>
                <a:sym typeface="Tahoma"/>
                <a:rtl/>
              </a:rPr>
              <a:t>וּבְיומֵיכון</a:t>
            </a:r>
            <a:r>
              <a:rPr lang="he-IL" sz="5399" dirty="0">
                <a:solidFill>
                  <a:srgbClr val="000066"/>
                </a:solidFill>
                <a:latin typeface="Tahoma"/>
                <a:ea typeface="Tahoma"/>
                <a:cs typeface="Tahoma"/>
                <a:sym typeface="Tahoma"/>
                <a:rtl/>
              </a:rPr>
              <a:t> וּבְחַיֵּי </a:t>
            </a:r>
            <a:r>
              <a:rPr lang="he-IL" sz="5399" dirty="0" err="1">
                <a:solidFill>
                  <a:srgbClr val="000066"/>
                </a:solidFill>
                <a:latin typeface="Tahoma"/>
                <a:ea typeface="Tahoma"/>
                <a:cs typeface="Tahoma"/>
                <a:sym typeface="Tahoma"/>
                <a:rtl/>
              </a:rPr>
              <a:t>דְכָל</a:t>
            </a:r>
            <a:r>
              <a:rPr lang="he-IL" sz="5399" dirty="0">
                <a:solidFill>
                  <a:srgbClr val="000066"/>
                </a:solidFill>
                <a:latin typeface="Tahoma"/>
                <a:ea typeface="Tahoma"/>
                <a:cs typeface="Tahoma"/>
                <a:sym typeface="Tahoma"/>
                <a:rtl/>
              </a:rPr>
              <a:t> בֵּית יִשרָאֵל</a:t>
            </a:r>
            <a:r>
              <a:rPr lang="en-US" sz="5399" dirty="0">
                <a:solidFill>
                  <a:srgbClr val="000066"/>
                </a:solidFill>
                <a:latin typeface="Tahoma"/>
                <a:ea typeface="Tahoma"/>
                <a:cs typeface="Tahoma"/>
                <a:sym typeface="Tahoma"/>
              </a:rPr>
              <a:t> </a:t>
            </a:r>
          </a:p>
        </p:txBody>
      </p:sp>
      <p:sp>
        <p:nvSpPr>
          <p:cNvPr id="5" name="TextBox 5"/>
          <p:cNvSpPr txBox="1"/>
          <p:nvPr/>
        </p:nvSpPr>
        <p:spPr>
          <a:xfrm>
            <a:off x="3103959" y="903425"/>
            <a:ext cx="11869341" cy="1104085"/>
          </a:xfrm>
          <a:prstGeom prst="rect">
            <a:avLst/>
          </a:prstGeom>
        </p:spPr>
        <p:txBody>
          <a:bodyPr wrap="square" lIns="0" tIns="0" rIns="0" bIns="0" rtlCol="0" anchor="t">
            <a:spAutoFit/>
          </a:bodyPr>
          <a:lstStyle/>
          <a:p>
            <a:pPr algn="ctr">
              <a:lnSpc>
                <a:spcPts val="8639"/>
              </a:lnSpc>
            </a:pPr>
            <a:r>
              <a:rPr lang="en-US" sz="7199" b="1" dirty="0">
                <a:solidFill>
                  <a:srgbClr val="000066"/>
                </a:solidFill>
                <a:latin typeface="Arial Bold"/>
                <a:ea typeface="Arial Bold"/>
                <a:cs typeface="Arial Bold"/>
                <a:sym typeface="Arial Bold"/>
              </a:rPr>
              <a:t>Reader’s (Chatzi) Kaddish</a:t>
            </a:r>
          </a:p>
        </p:txBody>
      </p:sp>
      <p:sp>
        <p:nvSpPr>
          <p:cNvPr id="6" name="Freeform 6"/>
          <p:cNvSpPr/>
          <p:nvPr/>
        </p:nvSpPr>
        <p:spPr>
          <a:xfrm flipH="1">
            <a:off x="14973300" y="95638"/>
            <a:ext cx="899960" cy="2719660"/>
          </a:xfrm>
          <a:custGeom>
            <a:avLst/>
            <a:gdLst/>
            <a:ahLst/>
            <a:cxnLst/>
            <a:rect l="l" t="t" r="r" b="b"/>
            <a:pathLst>
              <a:path w="899960" h="2719660">
                <a:moveTo>
                  <a:pt x="899960" y="0"/>
                </a:moveTo>
                <a:lnTo>
                  <a:pt x="0" y="0"/>
                </a:lnTo>
                <a:lnTo>
                  <a:pt x="0" y="2719660"/>
                </a:lnTo>
                <a:lnTo>
                  <a:pt x="899960" y="2719660"/>
                </a:lnTo>
                <a:lnTo>
                  <a:pt x="89996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435" y="5937555"/>
            <a:ext cx="13458825" cy="2579930"/>
          </a:xfrm>
          <a:prstGeom prst="rect">
            <a:avLst/>
          </a:prstGeom>
        </p:spPr>
        <p:txBody>
          <a:bodyPr lIns="0" tIns="0" rIns="0" bIns="0" rtlCol="0" anchor="t">
            <a:spAutoFit/>
          </a:bodyPr>
          <a:lstStyle/>
          <a:p>
            <a:pPr algn="ctr">
              <a:lnSpc>
                <a:spcPts val="6911"/>
              </a:lnSpc>
            </a:pPr>
            <a:r>
              <a:rPr lang="en-US" sz="4799" dirty="0" err="1">
                <a:solidFill>
                  <a:srgbClr val="000066"/>
                </a:solidFill>
                <a:latin typeface="Tahoma"/>
                <a:ea typeface="Tahoma"/>
                <a:cs typeface="Tahoma"/>
                <a:sym typeface="Tahoma"/>
              </a:rPr>
              <a:t>Ba'agala</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u'veezman</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kareev</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veemru</a:t>
            </a:r>
            <a:r>
              <a:rPr lang="en-US" sz="4799" dirty="0">
                <a:solidFill>
                  <a:srgbClr val="000066"/>
                </a:solidFill>
                <a:latin typeface="Tahoma"/>
                <a:ea typeface="Tahoma"/>
                <a:cs typeface="Tahoma"/>
                <a:sym typeface="Tahoma"/>
              </a:rPr>
              <a:t> amen.</a:t>
            </a:r>
          </a:p>
          <a:p>
            <a:pPr algn="ctr">
              <a:lnSpc>
                <a:spcPts val="6911"/>
              </a:lnSpc>
            </a:pPr>
            <a:r>
              <a:rPr lang="en-US" sz="4799" dirty="0" err="1">
                <a:solidFill>
                  <a:srgbClr val="000066"/>
                </a:solidFill>
                <a:latin typeface="Tahoma"/>
                <a:ea typeface="Tahoma"/>
                <a:cs typeface="Tahoma"/>
                <a:sym typeface="Tahoma"/>
              </a:rPr>
              <a:t>Yihai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shmai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raba</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m'varach</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l’olam</a:t>
            </a:r>
            <a:endParaRPr lang="en-US" sz="4799" dirty="0">
              <a:solidFill>
                <a:srgbClr val="000066"/>
              </a:solidFill>
              <a:latin typeface="Tahoma"/>
              <a:ea typeface="Tahoma"/>
              <a:cs typeface="Tahoma"/>
              <a:sym typeface="Tahoma"/>
            </a:endParaRPr>
          </a:p>
          <a:p>
            <a:pPr algn="ctr">
              <a:lnSpc>
                <a:spcPts val="6911"/>
              </a:lnSpc>
            </a:pPr>
            <a:r>
              <a:rPr lang="en-US" sz="4799" dirty="0" err="1">
                <a:solidFill>
                  <a:srgbClr val="000066"/>
                </a:solidFill>
                <a:latin typeface="Tahoma"/>
                <a:ea typeface="Tahoma"/>
                <a:cs typeface="Tahoma"/>
                <a:sym typeface="Tahoma"/>
              </a:rPr>
              <a:t>u'l'almai</a:t>
            </a:r>
            <a:r>
              <a:rPr lang="en-US" sz="4799" dirty="0">
                <a:solidFill>
                  <a:srgbClr val="000066"/>
                </a:solidFill>
                <a:latin typeface="Tahoma"/>
                <a:ea typeface="Tahoma"/>
                <a:cs typeface="Tahoma"/>
                <a:sym typeface="Tahoma"/>
              </a:rPr>
              <a:t> </a:t>
            </a:r>
            <a:r>
              <a:rPr lang="en-US" sz="4799" dirty="0" err="1">
                <a:solidFill>
                  <a:srgbClr val="000066"/>
                </a:solidFill>
                <a:latin typeface="Tahoma"/>
                <a:ea typeface="Tahoma"/>
                <a:cs typeface="Tahoma"/>
                <a:sym typeface="Tahoma"/>
              </a:rPr>
              <a:t>almaya</a:t>
            </a:r>
            <a:r>
              <a:rPr lang="en-US" sz="4799" dirty="0">
                <a:solidFill>
                  <a:srgbClr val="000066"/>
                </a:solidFill>
                <a:latin typeface="Tahoma"/>
                <a:ea typeface="Tahoma"/>
                <a:cs typeface="Tahoma"/>
                <a:sym typeface="Tahoma"/>
              </a:rPr>
              <a:t>.</a:t>
            </a:r>
          </a:p>
        </p:txBody>
      </p:sp>
      <p:sp>
        <p:nvSpPr>
          <p:cNvPr id="3" name="TextBox 3"/>
          <p:cNvSpPr txBox="1"/>
          <p:nvPr/>
        </p:nvSpPr>
        <p:spPr>
          <a:xfrm>
            <a:off x="4700588" y="955807"/>
            <a:ext cx="8341701" cy="3643312"/>
          </a:xfrm>
          <a:prstGeom prst="rect">
            <a:avLst/>
          </a:prstGeom>
        </p:spPr>
        <p:txBody>
          <a:bodyPr lIns="0" tIns="0" rIns="0" bIns="0" rtlCol="0" anchor="t">
            <a:spAutoFit/>
          </a:bodyPr>
          <a:lstStyle/>
          <a:p>
            <a:pPr algn="ctr">
              <a:lnSpc>
                <a:spcPts val="7200"/>
              </a:lnSpc>
            </a:pPr>
            <a:r>
              <a:rPr lang="he-IL" sz="6000">
                <a:solidFill>
                  <a:srgbClr val="000066"/>
                </a:solidFill>
                <a:latin typeface="Tahoma"/>
                <a:ea typeface="Tahoma"/>
                <a:cs typeface="Tahoma"/>
                <a:sym typeface="Tahoma"/>
                <a:rtl/>
              </a:rPr>
              <a:t>בַּעֲגָלָא וּבִזְמַן קָרִיב, וְאִמְרוּ אָמֵן</a:t>
            </a:r>
          </a:p>
          <a:p>
            <a:pPr algn="ctr">
              <a:lnSpc>
                <a:spcPts val="7200"/>
              </a:lnSpc>
            </a:pPr>
            <a:r>
              <a:rPr lang="en-US" sz="6000">
                <a:solidFill>
                  <a:srgbClr val="000066"/>
                </a:solidFill>
                <a:latin typeface="Tahoma"/>
                <a:ea typeface="Tahoma"/>
                <a:cs typeface="Tahoma"/>
                <a:sym typeface="Tahoma"/>
              </a:rPr>
              <a:t> </a:t>
            </a:r>
            <a:r>
              <a:rPr lang="he-IL" sz="6000">
                <a:solidFill>
                  <a:srgbClr val="000066"/>
                </a:solidFill>
                <a:latin typeface="Tahoma"/>
                <a:ea typeface="Tahoma"/>
                <a:cs typeface="Tahoma"/>
                <a:sym typeface="Tahoma"/>
                <a:rtl/>
              </a:rPr>
              <a:t>יְהֵא שְׁמֵהּ רַבָּא מְבָרַךְ לְעָלַם וּלְעָלְמֵי עָלְמַיָּא</a:t>
            </a:r>
            <a:r>
              <a:rPr lang="en-US" sz="6000">
                <a:solidFill>
                  <a:srgbClr val="000066"/>
                </a:solidFill>
                <a:latin typeface="Tahoma"/>
                <a:ea typeface="Tahoma"/>
                <a:cs typeface="Tahoma"/>
                <a:sym typeface="Tahoma"/>
              </a:rPr>
              <a:t>: </a:t>
            </a:r>
          </a:p>
        </p:txBody>
      </p:sp>
      <p:sp>
        <p:nvSpPr>
          <p:cNvPr id="4" name="Freeform 4"/>
          <p:cNvSpPr/>
          <p:nvPr/>
        </p:nvSpPr>
        <p:spPr>
          <a:xfrm>
            <a:off x="2414588" y="95638"/>
            <a:ext cx="906363" cy="2739009"/>
          </a:xfrm>
          <a:custGeom>
            <a:avLst/>
            <a:gdLst/>
            <a:ahLst/>
            <a:cxnLst/>
            <a:rect l="l" t="t" r="r" b="b"/>
            <a:pathLst>
              <a:path w="906363" h="2739009">
                <a:moveTo>
                  <a:pt x="0" y="0"/>
                </a:moveTo>
                <a:lnTo>
                  <a:pt x="906362" y="0"/>
                </a:lnTo>
                <a:lnTo>
                  <a:pt x="906362" y="2739008"/>
                </a:lnTo>
                <a:lnTo>
                  <a:pt x="0" y="27390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flipH="1">
            <a:off x="14973300" y="95638"/>
            <a:ext cx="899960" cy="2719660"/>
          </a:xfrm>
          <a:custGeom>
            <a:avLst/>
            <a:gdLst/>
            <a:ahLst/>
            <a:cxnLst/>
            <a:rect l="l" t="t" r="r" b="b"/>
            <a:pathLst>
              <a:path w="899960" h="2719660">
                <a:moveTo>
                  <a:pt x="899960" y="0"/>
                </a:moveTo>
                <a:lnTo>
                  <a:pt x="0" y="0"/>
                </a:lnTo>
                <a:lnTo>
                  <a:pt x="0" y="2719660"/>
                </a:lnTo>
                <a:lnTo>
                  <a:pt x="899960" y="2719660"/>
                </a:lnTo>
                <a:lnTo>
                  <a:pt x="89996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4093011"/>
            <a:ext cx="13458825" cy="5165289"/>
          </a:xfrm>
          <a:prstGeom prst="rect">
            <a:avLst/>
          </a:prstGeom>
        </p:spPr>
        <p:txBody>
          <a:bodyPr lIns="0" tIns="0" rIns="0" bIns="0" rtlCol="0" anchor="t">
            <a:spAutoFit/>
          </a:bodyPr>
          <a:lstStyle/>
          <a:p>
            <a:pPr algn="ctr">
              <a:lnSpc>
                <a:spcPts val="6682"/>
              </a:lnSpc>
            </a:pPr>
            <a:endParaRPr dirty="0"/>
          </a:p>
          <a:p>
            <a:pPr algn="ctr">
              <a:lnSpc>
                <a:spcPts val="6682"/>
              </a:lnSpc>
            </a:pPr>
            <a:endParaRPr dirty="0"/>
          </a:p>
          <a:p>
            <a:pPr algn="ctr">
              <a:lnSpc>
                <a:spcPts val="6682"/>
              </a:lnSpc>
            </a:pPr>
            <a:r>
              <a:rPr lang="en-US" sz="5062" dirty="0" err="1">
                <a:solidFill>
                  <a:srgbClr val="000066"/>
                </a:solidFill>
                <a:latin typeface="Tahoma"/>
                <a:ea typeface="Tahoma"/>
                <a:cs typeface="Tahoma"/>
                <a:sym typeface="Tahoma"/>
              </a:rPr>
              <a:t>Yeetbarach</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v'yeesh'tabach</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v'yeet'pa'ar</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v'yeet'romam</a:t>
            </a:r>
            <a:r>
              <a:rPr lang="en-US" sz="5062" dirty="0">
                <a:solidFill>
                  <a:srgbClr val="000066"/>
                </a:solidFill>
                <a:latin typeface="Tahoma"/>
                <a:ea typeface="Tahoma"/>
                <a:cs typeface="Tahoma"/>
                <a:sym typeface="Tahoma"/>
              </a:rPr>
              <a:t> </a:t>
            </a:r>
          </a:p>
          <a:p>
            <a:pPr algn="ctr">
              <a:lnSpc>
                <a:spcPts val="7289"/>
              </a:lnSpc>
            </a:pP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v'yeet'nase</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v'yeet'hadar</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v'yeet'aleh</a:t>
            </a:r>
            <a:endParaRPr lang="en-US" sz="5062" dirty="0">
              <a:solidFill>
                <a:srgbClr val="000066"/>
              </a:solidFill>
              <a:latin typeface="Tahoma"/>
              <a:ea typeface="Tahoma"/>
              <a:cs typeface="Tahoma"/>
              <a:sym typeface="Tahoma"/>
            </a:endParaRPr>
          </a:p>
          <a:p>
            <a:pPr algn="ctr">
              <a:lnSpc>
                <a:spcPts val="7289"/>
              </a:lnSpc>
            </a:pPr>
            <a:r>
              <a:rPr lang="en-US" sz="5062" dirty="0" err="1">
                <a:solidFill>
                  <a:srgbClr val="000066"/>
                </a:solidFill>
                <a:latin typeface="Tahoma"/>
                <a:ea typeface="Tahoma"/>
                <a:cs typeface="Tahoma"/>
                <a:sym typeface="Tahoma"/>
              </a:rPr>
              <a:t>v'yeet'halal</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shmai</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dikudisha</a:t>
            </a:r>
            <a:r>
              <a:rPr lang="en-US" sz="5062" dirty="0">
                <a:solidFill>
                  <a:srgbClr val="000066"/>
                </a:solidFill>
                <a:latin typeface="Tahoma"/>
                <a:ea typeface="Tahoma"/>
                <a:cs typeface="Tahoma"/>
                <a:sym typeface="Tahoma"/>
              </a:rPr>
              <a:t>. Breech Hu.</a:t>
            </a:r>
          </a:p>
        </p:txBody>
      </p:sp>
      <p:sp>
        <p:nvSpPr>
          <p:cNvPr id="3" name="Freeform 3"/>
          <p:cNvSpPr/>
          <p:nvPr/>
        </p:nvSpPr>
        <p:spPr>
          <a:xfrm>
            <a:off x="2414588" y="95638"/>
            <a:ext cx="906363" cy="2739009"/>
          </a:xfrm>
          <a:custGeom>
            <a:avLst/>
            <a:gdLst/>
            <a:ahLst/>
            <a:cxnLst/>
            <a:rect l="l" t="t" r="r" b="b"/>
            <a:pathLst>
              <a:path w="906363" h="2739009">
                <a:moveTo>
                  <a:pt x="0" y="0"/>
                </a:moveTo>
                <a:lnTo>
                  <a:pt x="906362" y="0"/>
                </a:lnTo>
                <a:lnTo>
                  <a:pt x="906362" y="2739008"/>
                </a:lnTo>
                <a:lnTo>
                  <a:pt x="0" y="27390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14973300" y="95638"/>
            <a:ext cx="899960" cy="2719660"/>
          </a:xfrm>
          <a:custGeom>
            <a:avLst/>
            <a:gdLst/>
            <a:ahLst/>
            <a:cxnLst/>
            <a:rect l="l" t="t" r="r" b="b"/>
            <a:pathLst>
              <a:path w="899960" h="2719660">
                <a:moveTo>
                  <a:pt x="899960" y="0"/>
                </a:moveTo>
                <a:lnTo>
                  <a:pt x="0" y="0"/>
                </a:lnTo>
                <a:lnTo>
                  <a:pt x="0" y="2719660"/>
                </a:lnTo>
                <a:lnTo>
                  <a:pt x="899960" y="2719660"/>
                </a:lnTo>
                <a:lnTo>
                  <a:pt x="89996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3314700" y="1474667"/>
            <a:ext cx="11658600" cy="2883694"/>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יִתְבָּרַךְ וְיִשְׁתַּבַּח וְיִתְפָּאַר וְיִתְרוֹמַם וְיִתְנַשֵּׂא וְיִתְהַדָּר וְיִתְעַלֶּה וְיִתְהַלָּל שְׁמֵהּ </a:t>
            </a:r>
            <a:r>
              <a:rPr lang="he-IL" sz="6328" dirty="0" err="1">
                <a:solidFill>
                  <a:srgbClr val="000066"/>
                </a:solidFill>
                <a:latin typeface="Tahoma"/>
                <a:ea typeface="Tahoma"/>
                <a:cs typeface="Tahoma"/>
                <a:sym typeface="Tahoma"/>
                <a:rtl/>
              </a:rPr>
              <a:t>דְקוּדְשָׁא</a:t>
            </a:r>
            <a:r>
              <a:rPr lang="he-IL" sz="6328" dirty="0">
                <a:solidFill>
                  <a:srgbClr val="000066"/>
                </a:solidFill>
                <a:latin typeface="Tahoma"/>
                <a:ea typeface="Tahoma"/>
                <a:cs typeface="Tahoma"/>
                <a:sym typeface="Tahoma"/>
                <a:rtl/>
              </a:rPr>
              <a:t> </a:t>
            </a:r>
            <a:r>
              <a:rPr lang="he-IL" sz="6328" dirty="0" err="1">
                <a:solidFill>
                  <a:srgbClr val="000066"/>
                </a:solidFill>
                <a:latin typeface="Tahoma"/>
                <a:ea typeface="Tahoma"/>
                <a:cs typeface="Tahoma"/>
                <a:sym typeface="Tahoma"/>
                <a:rtl/>
              </a:rPr>
              <a:t>בְּרִיך</a:t>
            </a:r>
            <a:r>
              <a:rPr lang="he-IL" sz="6328" dirty="0">
                <a:solidFill>
                  <a:srgbClr val="000066"/>
                </a:solidFill>
                <a:latin typeface="Tahoma"/>
                <a:ea typeface="Tahoma"/>
                <a:cs typeface="Tahoma"/>
                <a:sym typeface="Tahoma"/>
                <a:rtl/>
              </a:rPr>
              <a:t>ְ הוּא</a:t>
            </a: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330994"/>
            <a:ext cx="13458825" cy="5776913"/>
          </a:xfrm>
          <a:prstGeom prst="rect">
            <a:avLst/>
          </a:prstGeom>
        </p:spPr>
        <p:txBody>
          <a:bodyPr lIns="0" tIns="0" rIns="0" bIns="0" rtlCol="0" anchor="t">
            <a:spAutoFit/>
          </a:bodyPr>
          <a:lstStyle/>
          <a:p>
            <a:pPr algn="ctr" rtl="1">
              <a:lnSpc>
                <a:spcPts val="7593"/>
              </a:lnSpc>
            </a:pPr>
            <a:endParaRPr dirty="0"/>
          </a:p>
          <a:p>
            <a:pPr algn="ctr" rtl="1">
              <a:lnSpc>
                <a:spcPts val="7593"/>
              </a:lnSpc>
            </a:pPr>
            <a:r>
              <a:rPr lang="he-IL" sz="6328" spc="-158" dirty="0" err="1">
                <a:solidFill>
                  <a:srgbClr val="000066"/>
                </a:solidFill>
                <a:latin typeface="Tahoma"/>
                <a:ea typeface="Tahoma"/>
                <a:cs typeface="Tahoma"/>
                <a:sym typeface="Tahoma"/>
                <a:rtl/>
              </a:rPr>
              <a:t>לְעֵֽלָּא</a:t>
            </a:r>
            <a:r>
              <a:rPr lang="he-IL" sz="6328" spc="-158" dirty="0">
                <a:solidFill>
                  <a:srgbClr val="000066"/>
                </a:solidFill>
                <a:latin typeface="Tahoma"/>
                <a:ea typeface="Tahoma"/>
                <a:cs typeface="Tahoma"/>
                <a:sym typeface="Tahoma"/>
                <a:rtl/>
              </a:rPr>
              <a:t> מִן כָּל </a:t>
            </a:r>
            <a:r>
              <a:rPr lang="he-IL" sz="6328" spc="-158" dirty="0" err="1">
                <a:solidFill>
                  <a:srgbClr val="000066"/>
                </a:solidFill>
                <a:latin typeface="Tahoma"/>
                <a:ea typeface="Tahoma"/>
                <a:cs typeface="Tahoma"/>
                <a:sym typeface="Tahoma"/>
                <a:rtl/>
              </a:rPr>
              <a:t>בִּרְכָתָא</a:t>
            </a:r>
            <a:r>
              <a:rPr lang="he-IL" sz="6328" spc="-158" dirty="0">
                <a:solidFill>
                  <a:srgbClr val="000066"/>
                </a:solidFill>
                <a:latin typeface="Tahoma"/>
                <a:ea typeface="Tahoma"/>
                <a:cs typeface="Tahoma"/>
                <a:sym typeface="Tahoma"/>
                <a:rtl/>
              </a:rPr>
              <a:t> </a:t>
            </a:r>
            <a:r>
              <a:rPr lang="he-IL" sz="6328" spc="-158" dirty="0" err="1">
                <a:solidFill>
                  <a:srgbClr val="000066"/>
                </a:solidFill>
                <a:latin typeface="Tahoma"/>
                <a:ea typeface="Tahoma"/>
                <a:cs typeface="Tahoma"/>
                <a:sym typeface="Tahoma"/>
                <a:rtl/>
              </a:rPr>
              <a:t>וְשִׁירָתָא</a:t>
            </a:r>
            <a:endParaRPr lang="he-IL" sz="6328" spc="-158" dirty="0">
              <a:solidFill>
                <a:srgbClr val="000066"/>
              </a:solidFill>
              <a:latin typeface="Tahoma"/>
              <a:ea typeface="Tahoma"/>
              <a:cs typeface="Tahoma"/>
              <a:sym typeface="Tahoma"/>
              <a:rtl/>
            </a:endParaRPr>
          </a:p>
          <a:p>
            <a:pPr algn="ctr" rtl="1">
              <a:lnSpc>
                <a:spcPts val="7593"/>
              </a:lnSpc>
            </a:pPr>
            <a:r>
              <a:rPr lang="he-IL" sz="6328" spc="-158" dirty="0" err="1">
                <a:solidFill>
                  <a:srgbClr val="000066"/>
                </a:solidFill>
                <a:latin typeface="Tahoma"/>
                <a:ea typeface="Tahoma"/>
                <a:cs typeface="Tahoma"/>
                <a:sym typeface="Tahoma"/>
                <a:rtl/>
              </a:rPr>
              <a:t>תֻּשְׁבְּחָתָא</a:t>
            </a:r>
            <a:r>
              <a:rPr lang="he-IL" sz="6328" spc="-158" dirty="0">
                <a:solidFill>
                  <a:srgbClr val="000066"/>
                </a:solidFill>
                <a:latin typeface="Tahoma"/>
                <a:ea typeface="Tahoma"/>
                <a:cs typeface="Tahoma"/>
                <a:sym typeface="Tahoma"/>
                <a:rtl/>
              </a:rPr>
              <a:t>  </a:t>
            </a:r>
            <a:r>
              <a:rPr lang="he-IL" sz="6328" spc="-158" dirty="0" err="1">
                <a:solidFill>
                  <a:srgbClr val="000066"/>
                </a:solidFill>
                <a:latin typeface="Tahoma"/>
                <a:ea typeface="Tahoma"/>
                <a:cs typeface="Tahoma"/>
                <a:sym typeface="Tahoma"/>
                <a:rtl/>
              </a:rPr>
              <a:t>וְנֶחֱמָתָא</a:t>
            </a:r>
            <a:endParaRPr lang="he-IL" sz="6328" spc="-158" dirty="0">
              <a:solidFill>
                <a:srgbClr val="000066"/>
              </a:solidFill>
              <a:latin typeface="Tahoma"/>
              <a:ea typeface="Tahoma"/>
              <a:cs typeface="Tahoma"/>
              <a:sym typeface="Tahoma"/>
              <a:rtl/>
            </a:endParaRPr>
          </a:p>
          <a:p>
            <a:pPr algn="ctr" rtl="1">
              <a:lnSpc>
                <a:spcPts val="7593"/>
              </a:lnSpc>
            </a:pPr>
            <a:r>
              <a:rPr lang="he-IL" sz="6328" spc="-158" dirty="0" err="1">
                <a:solidFill>
                  <a:srgbClr val="000066"/>
                </a:solidFill>
                <a:latin typeface="Tahoma"/>
                <a:ea typeface="Tahoma"/>
                <a:cs typeface="Tahoma"/>
                <a:sym typeface="Tahoma"/>
                <a:rtl/>
              </a:rPr>
              <a:t>דַּאֲמִירָן</a:t>
            </a:r>
            <a:r>
              <a:rPr lang="he-IL" sz="6328" spc="-158" dirty="0">
                <a:solidFill>
                  <a:srgbClr val="000066"/>
                </a:solidFill>
                <a:latin typeface="Tahoma"/>
                <a:ea typeface="Tahoma"/>
                <a:cs typeface="Tahoma"/>
                <a:sym typeface="Tahoma"/>
                <a:rtl/>
              </a:rPr>
              <a:t> בְּעָלְמָא, וְאִמְרוּ . אָמֵן:</a:t>
            </a:r>
          </a:p>
          <a:p>
            <a:pPr algn="ctr" rtl="1">
              <a:lnSpc>
                <a:spcPts val="7593"/>
              </a:lnSpc>
            </a:pPr>
            <a:endParaRPr lang="he-IL" sz="6328" spc="-158" dirty="0">
              <a:solidFill>
                <a:srgbClr val="000066"/>
              </a:solidFill>
              <a:latin typeface="Tahoma"/>
              <a:ea typeface="Tahoma"/>
              <a:cs typeface="Tahoma"/>
              <a:sym typeface="Tahoma"/>
              <a:rtl/>
            </a:endParaRPr>
          </a:p>
          <a:p>
            <a:pPr algn="ctr" rtl="1">
              <a:lnSpc>
                <a:spcPts val="7593"/>
              </a:lnSpc>
            </a:pPr>
            <a:endParaRPr lang="he-IL" sz="6328" spc="-158" dirty="0">
              <a:solidFill>
                <a:srgbClr val="000066"/>
              </a:solidFill>
              <a:latin typeface="Tahoma"/>
              <a:ea typeface="Tahoma"/>
              <a:cs typeface="Tahoma"/>
              <a:sym typeface="Tahoma"/>
              <a:rtl/>
            </a:endParaRPr>
          </a:p>
        </p:txBody>
      </p:sp>
      <p:sp>
        <p:nvSpPr>
          <p:cNvPr id="3" name="Freeform 3"/>
          <p:cNvSpPr/>
          <p:nvPr/>
        </p:nvSpPr>
        <p:spPr>
          <a:xfrm>
            <a:off x="2414588" y="95638"/>
            <a:ext cx="906363" cy="2739009"/>
          </a:xfrm>
          <a:custGeom>
            <a:avLst/>
            <a:gdLst/>
            <a:ahLst/>
            <a:cxnLst/>
            <a:rect l="l" t="t" r="r" b="b"/>
            <a:pathLst>
              <a:path w="906363" h="2739009">
                <a:moveTo>
                  <a:pt x="0" y="0"/>
                </a:moveTo>
                <a:lnTo>
                  <a:pt x="906362" y="0"/>
                </a:lnTo>
                <a:lnTo>
                  <a:pt x="906362" y="2739008"/>
                </a:lnTo>
                <a:lnTo>
                  <a:pt x="0" y="27390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14973300" y="95638"/>
            <a:ext cx="899960" cy="2719660"/>
          </a:xfrm>
          <a:custGeom>
            <a:avLst/>
            <a:gdLst/>
            <a:ahLst/>
            <a:cxnLst/>
            <a:rect l="l" t="t" r="r" b="b"/>
            <a:pathLst>
              <a:path w="899960" h="2719660">
                <a:moveTo>
                  <a:pt x="899960" y="0"/>
                </a:moveTo>
                <a:lnTo>
                  <a:pt x="0" y="0"/>
                </a:lnTo>
                <a:lnTo>
                  <a:pt x="0" y="2719660"/>
                </a:lnTo>
                <a:lnTo>
                  <a:pt x="899960" y="2719660"/>
                </a:lnTo>
                <a:lnTo>
                  <a:pt x="89996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2414588" y="4894687"/>
            <a:ext cx="13458825" cy="3355420"/>
          </a:xfrm>
          <a:prstGeom prst="rect">
            <a:avLst/>
          </a:prstGeom>
        </p:spPr>
        <p:txBody>
          <a:bodyPr lIns="0" tIns="0" rIns="0" bIns="0" rtlCol="0" anchor="t">
            <a:spAutoFit/>
          </a:bodyPr>
          <a:lstStyle/>
          <a:p>
            <a:pPr algn="ctr">
              <a:lnSpc>
                <a:spcPts val="6682"/>
              </a:lnSpc>
            </a:pPr>
            <a:r>
              <a:rPr lang="en-US" sz="5062" dirty="0" err="1">
                <a:solidFill>
                  <a:srgbClr val="000066"/>
                </a:solidFill>
                <a:latin typeface="Tahoma"/>
                <a:ea typeface="Tahoma"/>
                <a:cs typeface="Tahoma"/>
                <a:sym typeface="Tahoma"/>
              </a:rPr>
              <a:t>L’ailah</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L’ailah</a:t>
            </a:r>
            <a:r>
              <a:rPr lang="en-US" sz="5062" dirty="0">
                <a:solidFill>
                  <a:srgbClr val="000066"/>
                </a:solidFill>
                <a:latin typeface="Tahoma"/>
                <a:ea typeface="Tahoma"/>
                <a:cs typeface="Tahoma"/>
                <a:sym typeface="Tahoma"/>
              </a:rPr>
              <a:t>, min </a:t>
            </a:r>
            <a:r>
              <a:rPr lang="en-US" sz="5062" dirty="0" err="1">
                <a:solidFill>
                  <a:srgbClr val="000066"/>
                </a:solidFill>
                <a:latin typeface="Tahoma"/>
                <a:ea typeface="Tahoma"/>
                <a:cs typeface="Tahoma"/>
                <a:sym typeface="Tahoma"/>
              </a:rPr>
              <a:t>kol</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birchata</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v’shiratah</a:t>
            </a:r>
            <a:endParaRPr lang="en-US" sz="5062" dirty="0">
              <a:solidFill>
                <a:srgbClr val="000066"/>
              </a:solidFill>
              <a:latin typeface="Tahoma"/>
              <a:ea typeface="Tahoma"/>
              <a:cs typeface="Tahoma"/>
              <a:sym typeface="Tahoma"/>
            </a:endParaRPr>
          </a:p>
          <a:p>
            <a:pPr algn="ctr">
              <a:lnSpc>
                <a:spcPts val="6682"/>
              </a:lnSpc>
            </a:pPr>
            <a:r>
              <a:rPr lang="en-US" sz="5062" dirty="0" err="1">
                <a:solidFill>
                  <a:srgbClr val="000066"/>
                </a:solidFill>
                <a:latin typeface="Tahoma"/>
                <a:ea typeface="Tahoma"/>
                <a:cs typeface="Tahoma"/>
                <a:sym typeface="Tahoma"/>
              </a:rPr>
              <a:t>tushb’chatah</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v’nechematah</a:t>
            </a:r>
            <a:endParaRPr lang="en-US" sz="5062" dirty="0">
              <a:solidFill>
                <a:srgbClr val="000066"/>
              </a:solidFill>
              <a:latin typeface="Tahoma"/>
              <a:ea typeface="Tahoma"/>
              <a:cs typeface="Tahoma"/>
              <a:sym typeface="Tahoma"/>
            </a:endParaRPr>
          </a:p>
          <a:p>
            <a:pPr algn="ctr">
              <a:lnSpc>
                <a:spcPts val="6682"/>
              </a:lnSpc>
            </a:pPr>
            <a:r>
              <a:rPr lang="en-US" sz="5062" dirty="0" err="1">
                <a:solidFill>
                  <a:srgbClr val="000066"/>
                </a:solidFill>
                <a:latin typeface="Tahoma"/>
                <a:ea typeface="Tahoma"/>
                <a:cs typeface="Tahoma"/>
                <a:sym typeface="Tahoma"/>
              </a:rPr>
              <a:t>da’amiran</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b’almah</a:t>
            </a:r>
            <a:r>
              <a:rPr lang="en-US" sz="5062" dirty="0">
                <a:solidFill>
                  <a:srgbClr val="000066"/>
                </a:solidFill>
                <a:latin typeface="Tahoma"/>
                <a:ea typeface="Tahoma"/>
                <a:cs typeface="Tahoma"/>
                <a:sym typeface="Tahoma"/>
              </a:rPr>
              <a:t> </a:t>
            </a:r>
            <a:r>
              <a:rPr lang="en-US" sz="5062" dirty="0" err="1">
                <a:solidFill>
                  <a:srgbClr val="000066"/>
                </a:solidFill>
                <a:latin typeface="Tahoma"/>
                <a:ea typeface="Tahoma"/>
                <a:cs typeface="Tahoma"/>
                <a:sym typeface="Tahoma"/>
              </a:rPr>
              <a:t>v’imeru</a:t>
            </a:r>
            <a:r>
              <a:rPr lang="en-US" sz="5062" dirty="0">
                <a:solidFill>
                  <a:srgbClr val="000066"/>
                </a:solidFill>
                <a:latin typeface="Tahoma"/>
                <a:ea typeface="Tahoma"/>
                <a:cs typeface="Tahoma"/>
                <a:sym typeface="Tahoma"/>
              </a:rPr>
              <a:t> amen.</a:t>
            </a:r>
          </a:p>
          <a:p>
            <a:pPr algn="ctr">
              <a:lnSpc>
                <a:spcPts val="6682"/>
              </a:lnSpc>
            </a:pPr>
            <a:endParaRPr lang="en-US" sz="5062" dirty="0">
              <a:solidFill>
                <a:srgbClr val="000066"/>
              </a:solidFill>
              <a:latin typeface="Tahoma"/>
              <a:ea typeface="Tahoma"/>
              <a:cs typeface="Tahoma"/>
              <a:sym typeface="Tahoma"/>
            </a:endParaRPr>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434293"/>
            <a:ext cx="15590520" cy="1062609"/>
          </a:xfrm>
          <a:prstGeom prst="rect">
            <a:avLst/>
          </a:prstGeom>
        </p:spPr>
        <p:txBody>
          <a:bodyPr lIns="0" tIns="0" rIns="0" bIns="0" rtlCol="0" anchor="t">
            <a:spAutoFit/>
          </a:bodyPr>
          <a:lstStyle/>
          <a:p>
            <a:pPr algn="l">
              <a:lnSpc>
                <a:spcPts val="7128"/>
              </a:lnSpc>
            </a:pPr>
            <a:r>
              <a:rPr lang="en-US" sz="6600" spc="-40">
                <a:solidFill>
                  <a:srgbClr val="181F52"/>
                </a:solidFill>
                <a:latin typeface="Arial"/>
                <a:ea typeface="Arial"/>
                <a:cs typeface="Arial"/>
                <a:sym typeface="Arial"/>
              </a:rPr>
              <a:t>Hashkiveinu</a:t>
            </a:r>
          </a:p>
        </p:txBody>
      </p:sp>
      <p:grpSp>
        <p:nvGrpSpPr>
          <p:cNvPr id="3" name="Group 3"/>
          <p:cNvGrpSpPr/>
          <p:nvPr/>
        </p:nvGrpSpPr>
        <p:grpSpPr>
          <a:xfrm>
            <a:off x="1257300" y="5768520"/>
            <a:ext cx="16549438" cy="3093154"/>
            <a:chOff x="0" y="0"/>
            <a:chExt cx="22065918" cy="4124206"/>
          </a:xfrm>
        </p:grpSpPr>
        <p:sp>
          <p:nvSpPr>
            <p:cNvPr id="4" name="Freeform 4"/>
            <p:cNvSpPr/>
            <p:nvPr/>
          </p:nvSpPr>
          <p:spPr>
            <a:xfrm>
              <a:off x="0" y="0"/>
              <a:ext cx="22065869" cy="4124198"/>
            </a:xfrm>
            <a:custGeom>
              <a:avLst/>
              <a:gdLst/>
              <a:ahLst/>
              <a:cxnLst/>
              <a:rect l="l" t="t" r="r" b="b"/>
              <a:pathLst>
                <a:path w="22065869" h="4124198">
                  <a:moveTo>
                    <a:pt x="0" y="0"/>
                  </a:moveTo>
                  <a:lnTo>
                    <a:pt x="22065869" y="0"/>
                  </a:lnTo>
                  <a:lnTo>
                    <a:pt x="22065869" y="4124198"/>
                  </a:lnTo>
                  <a:lnTo>
                    <a:pt x="0" y="4124198"/>
                  </a:lnTo>
                  <a:close/>
                </a:path>
              </a:pathLst>
            </a:custGeom>
            <a:solidFill>
              <a:srgbClr val="FFFFFF">
                <a:alpha val="80000"/>
              </a:srgbClr>
            </a:solidFill>
          </p:spPr>
          <p:txBody>
            <a:bodyPr/>
            <a:lstStyle/>
            <a:p>
              <a:endParaRPr lang="en-US"/>
            </a:p>
          </p:txBody>
        </p:sp>
        <p:sp>
          <p:nvSpPr>
            <p:cNvPr id="5" name="TextBox 5"/>
            <p:cNvSpPr txBox="1"/>
            <p:nvPr/>
          </p:nvSpPr>
          <p:spPr>
            <a:xfrm>
              <a:off x="0" y="-19050"/>
              <a:ext cx="22065918" cy="4143256"/>
            </a:xfrm>
            <a:prstGeom prst="rect">
              <a:avLst/>
            </a:prstGeom>
          </p:spPr>
          <p:txBody>
            <a:bodyPr lIns="50800" tIns="50800" rIns="50800" bIns="50800" rtlCol="0" anchor="t"/>
            <a:lstStyle/>
            <a:p>
              <a:pPr algn="ctr">
                <a:lnSpc>
                  <a:spcPts val="5759"/>
                </a:lnSpc>
              </a:pPr>
              <a:r>
                <a:rPr lang="en-US" sz="4800" dirty="0" err="1">
                  <a:solidFill>
                    <a:srgbClr val="181F52"/>
                  </a:solidFill>
                  <a:latin typeface="Arimo"/>
                  <a:ea typeface="Arimo"/>
                  <a:cs typeface="Arimo"/>
                  <a:sym typeface="Arimo"/>
                </a:rPr>
                <a:t>Hashkiveinu</a:t>
              </a:r>
              <a:r>
                <a:rPr lang="en-US" sz="4800" dirty="0">
                  <a:solidFill>
                    <a:srgbClr val="181F52"/>
                  </a:solidFill>
                  <a:latin typeface="Arimo"/>
                  <a:ea typeface="Arimo"/>
                  <a:cs typeface="Arimo"/>
                  <a:sym typeface="Arimo"/>
                </a:rPr>
                <a:t> Adonai Eloheinu </a:t>
              </a:r>
              <a:r>
                <a:rPr lang="en-US" sz="4800" dirty="0" err="1">
                  <a:solidFill>
                    <a:srgbClr val="181F52"/>
                  </a:solidFill>
                  <a:latin typeface="Arimo"/>
                  <a:ea typeface="Arimo"/>
                  <a:cs typeface="Arimo"/>
                  <a:sym typeface="Arimo"/>
                </a:rPr>
                <a:t>l’shalom</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v’ha-amideinu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Malkeinu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l’Chayim</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uf’ros</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aleinu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sukat</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sh’lomecha</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V’tak’neinu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b’eitza</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tovah</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mil’fanecha</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v’hoshi-einu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l’ma</a:t>
              </a:r>
              <a:r>
                <a:rPr lang="en-US" sz="4800" dirty="0">
                  <a:solidFill>
                    <a:srgbClr val="181F52"/>
                  </a:solidFill>
                  <a:latin typeface="Arimo"/>
                  <a:ea typeface="Arimo"/>
                  <a:cs typeface="Arimo"/>
                  <a:sym typeface="Arimo"/>
                </a:rPr>
                <a:t>-an </a:t>
              </a:r>
              <a:r>
                <a:rPr lang="en-US" sz="4800" dirty="0" err="1">
                  <a:solidFill>
                    <a:srgbClr val="181F52"/>
                  </a:solidFill>
                  <a:latin typeface="Arimo"/>
                  <a:ea typeface="Arimo"/>
                  <a:cs typeface="Arimo"/>
                  <a:sym typeface="Arimo"/>
                </a:rPr>
                <a:t>sh’mecha</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V’hagein</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ba-adeinu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v’haseir</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mei-aleinu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oyeiv</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dever</a:t>
              </a:r>
              <a:r>
                <a:rPr lang="en-US" sz="4800" dirty="0">
                  <a:solidFill>
                    <a:srgbClr val="181F52"/>
                  </a:solidFill>
                  <a:latin typeface="Arimo"/>
                  <a:ea typeface="Arimo"/>
                  <a:cs typeface="Arimo"/>
                  <a:sym typeface="Arimo"/>
                </a:rPr>
                <a:t>,</a:t>
              </a:r>
            </a:p>
          </p:txBody>
        </p:sp>
      </p:grpSp>
      <p:grpSp>
        <p:nvGrpSpPr>
          <p:cNvPr id="6" name="Group 6"/>
          <p:cNvGrpSpPr/>
          <p:nvPr/>
        </p:nvGrpSpPr>
        <p:grpSpPr>
          <a:xfrm>
            <a:off x="1257302" y="1856992"/>
            <a:ext cx="16402050" cy="2406396"/>
            <a:chOff x="0" y="0"/>
            <a:chExt cx="21869400" cy="3208528"/>
          </a:xfrm>
        </p:grpSpPr>
        <p:sp>
          <p:nvSpPr>
            <p:cNvPr id="7" name="Freeform 7"/>
            <p:cNvSpPr/>
            <p:nvPr/>
          </p:nvSpPr>
          <p:spPr>
            <a:xfrm>
              <a:off x="0" y="0"/>
              <a:ext cx="21869400" cy="3208521"/>
            </a:xfrm>
            <a:custGeom>
              <a:avLst/>
              <a:gdLst/>
              <a:ahLst/>
              <a:cxnLst/>
              <a:rect l="l" t="t" r="r" b="b"/>
              <a:pathLst>
                <a:path w="21869400" h="3208521">
                  <a:moveTo>
                    <a:pt x="0" y="0"/>
                  </a:moveTo>
                  <a:lnTo>
                    <a:pt x="21869400" y="0"/>
                  </a:lnTo>
                  <a:lnTo>
                    <a:pt x="21869400" y="3208521"/>
                  </a:lnTo>
                  <a:lnTo>
                    <a:pt x="0" y="3208521"/>
                  </a:lnTo>
                  <a:close/>
                </a:path>
              </a:pathLst>
            </a:custGeom>
            <a:solidFill>
              <a:srgbClr val="FFFFFF">
                <a:alpha val="80000"/>
              </a:srgbClr>
            </a:solidFill>
          </p:spPr>
          <p:txBody>
            <a:bodyPr/>
            <a:lstStyle/>
            <a:p>
              <a:endParaRPr lang="en-US"/>
            </a:p>
          </p:txBody>
        </p:sp>
        <p:sp>
          <p:nvSpPr>
            <p:cNvPr id="8" name="TextBox 8"/>
            <p:cNvSpPr txBox="1"/>
            <p:nvPr/>
          </p:nvSpPr>
          <p:spPr>
            <a:xfrm>
              <a:off x="0" y="-95250"/>
              <a:ext cx="21869400" cy="3303778"/>
            </a:xfrm>
            <a:prstGeom prst="rect">
              <a:avLst/>
            </a:prstGeom>
          </p:spPr>
          <p:txBody>
            <a:bodyPr lIns="50800" tIns="50800" rIns="50800" bIns="50800" rtlCol="0" anchor="t"/>
            <a:lstStyle/>
            <a:p>
              <a:pPr algn="r">
                <a:lnSpc>
                  <a:spcPts val="5759"/>
                </a:lnSpc>
              </a:pPr>
              <a:r>
                <a:rPr lang="he-IL" sz="4800" spc="44">
                  <a:solidFill>
                    <a:srgbClr val="181F52"/>
                  </a:solidFill>
                  <a:latin typeface="Arial"/>
                  <a:ea typeface="Arial"/>
                  <a:cs typeface="Arial"/>
                  <a:sym typeface="Arial"/>
                  <a:rtl/>
                </a:rPr>
                <a:t>הַשְׁכִּיבֵנוּ יְהֹוָה אֱלֹהֵינוּ לְשָׁלוֹם, וְהַעֲמִידֵנוּ מַלְכֵּנוּ לְחַיִּים טוֹבִים וּלְשָׁלוֹם, וּפְרֹשׂ עָלֵינוּ סֻכַּת שְׁלוֹמֶךָ, וְתַקְּנֵנוּ בְּעֵצָה טוֹבָה מִלְּפָנֶיךָ, וְהוֹשִׁיעֵנוּ מְהֵרָה לְמַעַן שְׁמְךָ, והָגֵן בַּעֲדֵנוּ, וְהָסֵר מֵעָלֵינוּ אוֹיֵב, דֶּבֶר</a:t>
              </a:r>
              <a:r>
                <a:rPr lang="en-US" sz="4800" spc="44">
                  <a:solidFill>
                    <a:srgbClr val="181F52"/>
                  </a:solidFill>
                  <a:latin typeface="Arial"/>
                  <a:ea typeface="Arial"/>
                  <a:cs typeface="Arial"/>
                  <a:sym typeface="Arial"/>
                </a:rPr>
                <a:t>, </a:t>
              </a:r>
            </a:p>
          </p:txBody>
        </p:sp>
      </p:gr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434293"/>
            <a:ext cx="15590520" cy="1062609"/>
          </a:xfrm>
          <a:prstGeom prst="rect">
            <a:avLst/>
          </a:prstGeom>
        </p:spPr>
        <p:txBody>
          <a:bodyPr lIns="0" tIns="0" rIns="0" bIns="0" rtlCol="0" anchor="t">
            <a:spAutoFit/>
          </a:bodyPr>
          <a:lstStyle/>
          <a:p>
            <a:pPr algn="l">
              <a:lnSpc>
                <a:spcPts val="7128"/>
              </a:lnSpc>
            </a:pPr>
            <a:r>
              <a:rPr lang="en-US" sz="6600" spc="-40">
                <a:solidFill>
                  <a:srgbClr val="181F52"/>
                </a:solidFill>
                <a:latin typeface="Arial"/>
                <a:ea typeface="Arial"/>
                <a:cs typeface="Arial"/>
                <a:sym typeface="Arial"/>
              </a:rPr>
              <a:t>Hashkiveinu</a:t>
            </a:r>
          </a:p>
        </p:txBody>
      </p:sp>
      <p:grpSp>
        <p:nvGrpSpPr>
          <p:cNvPr id="3" name="Group 3"/>
          <p:cNvGrpSpPr/>
          <p:nvPr/>
        </p:nvGrpSpPr>
        <p:grpSpPr>
          <a:xfrm>
            <a:off x="1082842" y="6256198"/>
            <a:ext cx="15947858" cy="3093154"/>
            <a:chOff x="0" y="0"/>
            <a:chExt cx="21263810" cy="4124206"/>
          </a:xfrm>
        </p:grpSpPr>
        <p:sp>
          <p:nvSpPr>
            <p:cNvPr id="4" name="Freeform 4"/>
            <p:cNvSpPr/>
            <p:nvPr/>
          </p:nvSpPr>
          <p:spPr>
            <a:xfrm>
              <a:off x="0" y="0"/>
              <a:ext cx="21263863" cy="4124198"/>
            </a:xfrm>
            <a:custGeom>
              <a:avLst/>
              <a:gdLst/>
              <a:ahLst/>
              <a:cxnLst/>
              <a:rect l="l" t="t" r="r" b="b"/>
              <a:pathLst>
                <a:path w="21263863" h="4124198">
                  <a:moveTo>
                    <a:pt x="0" y="0"/>
                  </a:moveTo>
                  <a:lnTo>
                    <a:pt x="21263863" y="0"/>
                  </a:lnTo>
                  <a:lnTo>
                    <a:pt x="21263863" y="4124198"/>
                  </a:lnTo>
                  <a:lnTo>
                    <a:pt x="0" y="4124198"/>
                  </a:lnTo>
                  <a:close/>
                </a:path>
              </a:pathLst>
            </a:custGeom>
            <a:solidFill>
              <a:srgbClr val="FFFFFF">
                <a:alpha val="80000"/>
              </a:srgbClr>
            </a:solidFill>
          </p:spPr>
          <p:txBody>
            <a:bodyPr/>
            <a:lstStyle/>
            <a:p>
              <a:endParaRPr lang="en-US"/>
            </a:p>
          </p:txBody>
        </p:sp>
        <p:sp>
          <p:nvSpPr>
            <p:cNvPr id="5" name="TextBox 5"/>
            <p:cNvSpPr txBox="1"/>
            <p:nvPr/>
          </p:nvSpPr>
          <p:spPr>
            <a:xfrm>
              <a:off x="0" y="-19050"/>
              <a:ext cx="21263810" cy="4143256"/>
            </a:xfrm>
            <a:prstGeom prst="rect">
              <a:avLst/>
            </a:prstGeom>
          </p:spPr>
          <p:txBody>
            <a:bodyPr lIns="50800" tIns="50800" rIns="50800" bIns="50800" rtlCol="0" anchor="t"/>
            <a:lstStyle/>
            <a:p>
              <a:pPr algn="l">
                <a:lnSpc>
                  <a:spcPts val="5759"/>
                </a:lnSpc>
              </a:pPr>
              <a:r>
                <a:rPr lang="en-US" sz="4800">
                  <a:solidFill>
                    <a:srgbClr val="181F52"/>
                  </a:solidFill>
                  <a:latin typeface="Arimo"/>
                  <a:ea typeface="Arimo"/>
                  <a:cs typeface="Arimo"/>
                  <a:sym typeface="Arimo"/>
                </a:rPr>
                <a:t>v’cherev, v’ra-av v’yagon, v’haseir satan mil’faneinu umeiachareinu uv’tzeil k’nafecha tas’tireinu. Ki Eil shom’reinu umatzileinu Atah, ki Eil Melech chanun v’rachum Atah. Ush mor tzeiteinu uvoeinu, l’chayim ul’shalom, mei-atah v’ad olam.</a:t>
              </a:r>
            </a:p>
          </p:txBody>
        </p:sp>
      </p:grpSp>
      <p:grpSp>
        <p:nvGrpSpPr>
          <p:cNvPr id="6" name="Group 6"/>
          <p:cNvGrpSpPr/>
          <p:nvPr/>
        </p:nvGrpSpPr>
        <p:grpSpPr>
          <a:xfrm>
            <a:off x="1257300" y="1988345"/>
            <a:ext cx="15773400" cy="2406396"/>
            <a:chOff x="0" y="0"/>
            <a:chExt cx="21031200" cy="3208528"/>
          </a:xfrm>
        </p:grpSpPr>
        <p:sp>
          <p:nvSpPr>
            <p:cNvPr id="7" name="Freeform 7"/>
            <p:cNvSpPr/>
            <p:nvPr/>
          </p:nvSpPr>
          <p:spPr>
            <a:xfrm>
              <a:off x="0" y="0"/>
              <a:ext cx="21031200" cy="3208521"/>
            </a:xfrm>
            <a:custGeom>
              <a:avLst/>
              <a:gdLst/>
              <a:ahLst/>
              <a:cxnLst/>
              <a:rect l="l" t="t" r="r" b="b"/>
              <a:pathLst>
                <a:path w="21031200" h="3208521">
                  <a:moveTo>
                    <a:pt x="0" y="0"/>
                  </a:moveTo>
                  <a:lnTo>
                    <a:pt x="21031200" y="0"/>
                  </a:lnTo>
                  <a:lnTo>
                    <a:pt x="21031200" y="3208521"/>
                  </a:lnTo>
                  <a:lnTo>
                    <a:pt x="0" y="3208521"/>
                  </a:lnTo>
                  <a:close/>
                </a:path>
              </a:pathLst>
            </a:custGeom>
            <a:solidFill>
              <a:srgbClr val="FFFFFF">
                <a:alpha val="80000"/>
              </a:srgbClr>
            </a:solidFill>
          </p:spPr>
          <p:txBody>
            <a:bodyPr/>
            <a:lstStyle/>
            <a:p>
              <a:endParaRPr lang="en-US"/>
            </a:p>
          </p:txBody>
        </p:sp>
        <p:sp>
          <p:nvSpPr>
            <p:cNvPr id="8" name="TextBox 8"/>
            <p:cNvSpPr txBox="1"/>
            <p:nvPr/>
          </p:nvSpPr>
          <p:spPr>
            <a:xfrm>
              <a:off x="0" y="-95250"/>
              <a:ext cx="21031200" cy="3303778"/>
            </a:xfrm>
            <a:prstGeom prst="rect">
              <a:avLst/>
            </a:prstGeom>
          </p:spPr>
          <p:txBody>
            <a:bodyPr lIns="50800" tIns="50800" rIns="50800" bIns="50800" rtlCol="0" anchor="t"/>
            <a:lstStyle/>
            <a:p>
              <a:pPr algn="r">
                <a:lnSpc>
                  <a:spcPts val="5759"/>
                </a:lnSpc>
              </a:pPr>
              <a:r>
                <a:rPr lang="he-IL" sz="4800" spc="44">
                  <a:solidFill>
                    <a:srgbClr val="181F52"/>
                  </a:solidFill>
                  <a:latin typeface="Arial"/>
                  <a:ea typeface="Arial"/>
                  <a:cs typeface="Arial"/>
                  <a:sym typeface="Arial"/>
                  <a:rtl/>
                </a:rPr>
                <a:t>וְחֶרֶב, וְרָעָב וְיָגוֹן, וְהָסֵר שָּׂטָן מִלְּפָנֵינוּ וּמֵאַחֲרֵינוּ, וּבְצֵל כְּנָפֶיךָ תַּסְתִּירֵנוּ, כִּי אֵל מֶלֶךְ חַנּוּן וְרַחוּם אָתָּה. וּשְׁמֹר צֵאתֵנוּ וּבוֹאֵנוּ לְחַיִּים טוֹבִים וּלְשָׁלוֹם מֵעַתָּה וְעַד עוֹלָם</a:t>
              </a:r>
              <a:r>
                <a:rPr lang="en-US" sz="4800" spc="44">
                  <a:solidFill>
                    <a:srgbClr val="181F52"/>
                  </a:solidFill>
                  <a:latin typeface="Arial"/>
                  <a:ea typeface="Arial"/>
                  <a:cs typeface="Arial"/>
                  <a:sym typeface="Arial"/>
                </a:rPr>
                <a:t>.</a:t>
              </a:r>
            </a:p>
          </p:txBody>
        </p:sp>
      </p:gr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434293"/>
            <a:ext cx="15590520" cy="1062609"/>
          </a:xfrm>
          <a:prstGeom prst="rect">
            <a:avLst/>
          </a:prstGeom>
        </p:spPr>
        <p:txBody>
          <a:bodyPr lIns="0" tIns="0" rIns="0" bIns="0" rtlCol="0" anchor="t">
            <a:spAutoFit/>
          </a:bodyPr>
          <a:lstStyle/>
          <a:p>
            <a:pPr algn="l">
              <a:lnSpc>
                <a:spcPts val="7128"/>
              </a:lnSpc>
            </a:pPr>
            <a:r>
              <a:rPr lang="en-US" sz="6600" spc="-40">
                <a:solidFill>
                  <a:srgbClr val="181F52"/>
                </a:solidFill>
                <a:latin typeface="Arial"/>
                <a:ea typeface="Arial"/>
                <a:cs typeface="Arial"/>
                <a:sym typeface="Arial"/>
              </a:rPr>
              <a:t>Hashkiveinu</a:t>
            </a:r>
          </a:p>
        </p:txBody>
      </p:sp>
      <p:grpSp>
        <p:nvGrpSpPr>
          <p:cNvPr id="3" name="Group 3"/>
          <p:cNvGrpSpPr/>
          <p:nvPr/>
        </p:nvGrpSpPr>
        <p:grpSpPr>
          <a:xfrm>
            <a:off x="833187" y="6160084"/>
            <a:ext cx="15773400" cy="1615827"/>
            <a:chOff x="0" y="0"/>
            <a:chExt cx="21031200" cy="2154436"/>
          </a:xfrm>
        </p:grpSpPr>
        <p:sp>
          <p:nvSpPr>
            <p:cNvPr id="4" name="Freeform 4"/>
            <p:cNvSpPr/>
            <p:nvPr/>
          </p:nvSpPr>
          <p:spPr>
            <a:xfrm>
              <a:off x="0" y="0"/>
              <a:ext cx="21031200" cy="2154428"/>
            </a:xfrm>
            <a:custGeom>
              <a:avLst/>
              <a:gdLst/>
              <a:ahLst/>
              <a:cxnLst/>
              <a:rect l="l" t="t" r="r" b="b"/>
              <a:pathLst>
                <a:path w="21031200" h="2154428">
                  <a:moveTo>
                    <a:pt x="0" y="0"/>
                  </a:moveTo>
                  <a:lnTo>
                    <a:pt x="21031200" y="0"/>
                  </a:lnTo>
                  <a:lnTo>
                    <a:pt x="21031200" y="2154428"/>
                  </a:lnTo>
                  <a:lnTo>
                    <a:pt x="0" y="2154428"/>
                  </a:lnTo>
                  <a:close/>
                </a:path>
              </a:pathLst>
            </a:custGeom>
            <a:solidFill>
              <a:srgbClr val="FFFFFF">
                <a:alpha val="80000"/>
              </a:srgbClr>
            </a:solidFill>
          </p:spPr>
          <p:txBody>
            <a:bodyPr/>
            <a:lstStyle/>
            <a:p>
              <a:endParaRPr lang="en-US"/>
            </a:p>
          </p:txBody>
        </p:sp>
        <p:sp>
          <p:nvSpPr>
            <p:cNvPr id="5" name="TextBox 5"/>
            <p:cNvSpPr txBox="1"/>
            <p:nvPr/>
          </p:nvSpPr>
          <p:spPr>
            <a:xfrm>
              <a:off x="0" y="-19050"/>
              <a:ext cx="21031200" cy="2173486"/>
            </a:xfrm>
            <a:prstGeom prst="rect">
              <a:avLst/>
            </a:prstGeom>
          </p:spPr>
          <p:txBody>
            <a:bodyPr lIns="50800" tIns="50800" rIns="50800" bIns="50800" rtlCol="0" anchor="t"/>
            <a:lstStyle/>
            <a:p>
              <a:pPr algn="l">
                <a:lnSpc>
                  <a:spcPts val="5759"/>
                </a:lnSpc>
              </a:pPr>
              <a:r>
                <a:rPr lang="en-US" sz="4800" dirty="0" err="1">
                  <a:solidFill>
                    <a:srgbClr val="181F52"/>
                  </a:solidFill>
                  <a:latin typeface="Arimo"/>
                  <a:ea typeface="Arimo"/>
                  <a:cs typeface="Arimo"/>
                  <a:sym typeface="Arimo"/>
                </a:rPr>
                <a:t>Uf’ros</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aleinu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sukat</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sh’lomecha</a:t>
              </a:r>
              <a:r>
                <a:rPr lang="en-US" sz="4800" dirty="0">
                  <a:solidFill>
                    <a:srgbClr val="181F52"/>
                  </a:solidFill>
                  <a:latin typeface="Arimo"/>
                  <a:ea typeface="Arimo"/>
                  <a:cs typeface="Arimo"/>
                  <a:sym typeface="Arimo"/>
                </a:rPr>
                <a:t>. Baruch Atah Adonai, </a:t>
              </a:r>
              <a:r>
                <a:rPr lang="en-US" sz="4800" dirty="0" err="1">
                  <a:solidFill>
                    <a:srgbClr val="181F52"/>
                  </a:solidFill>
                  <a:latin typeface="Arimo"/>
                  <a:ea typeface="Arimo"/>
                  <a:cs typeface="Arimo"/>
                  <a:sym typeface="Arimo"/>
                </a:rPr>
                <a:t>haporeis</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sukat</a:t>
              </a:r>
              <a:r>
                <a:rPr lang="en-US" sz="4800" dirty="0">
                  <a:solidFill>
                    <a:srgbClr val="181F52"/>
                  </a:solidFill>
                  <a:latin typeface="Arimo"/>
                  <a:ea typeface="Arimo"/>
                  <a:cs typeface="Arimo"/>
                  <a:sym typeface="Arimo"/>
                </a:rPr>
                <a:t> shalom </a:t>
              </a:r>
              <a:r>
                <a:rPr lang="en-US" sz="4800" dirty="0" err="1">
                  <a:solidFill>
                    <a:srgbClr val="181F52"/>
                  </a:solidFill>
                  <a:latin typeface="Arimo"/>
                  <a:ea typeface="Arimo"/>
                  <a:cs typeface="Arimo"/>
                  <a:sym typeface="Arimo"/>
                </a:rPr>
                <a:t>aleinu</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v’al</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kol</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amo</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Yisra-eil</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v’al</a:t>
              </a:r>
              <a:r>
                <a:rPr lang="en-US" sz="4800" dirty="0">
                  <a:solidFill>
                    <a:srgbClr val="181F52"/>
                  </a:solidFill>
                  <a:latin typeface="Arimo"/>
                  <a:ea typeface="Arimo"/>
                  <a:cs typeface="Arimo"/>
                  <a:sym typeface="Arimo"/>
                </a:rPr>
                <a:t> </a:t>
              </a:r>
              <a:r>
                <a:rPr lang="en-US" sz="4800" dirty="0" err="1">
                  <a:solidFill>
                    <a:srgbClr val="181F52"/>
                  </a:solidFill>
                  <a:latin typeface="Arimo"/>
                  <a:ea typeface="Arimo"/>
                  <a:cs typeface="Arimo"/>
                  <a:sym typeface="Arimo"/>
                </a:rPr>
                <a:t>Y’rushalayim</a:t>
              </a:r>
              <a:r>
                <a:rPr lang="en-US" sz="4800" dirty="0">
                  <a:solidFill>
                    <a:srgbClr val="181F52"/>
                  </a:solidFill>
                  <a:latin typeface="Arimo"/>
                  <a:ea typeface="Arimo"/>
                  <a:cs typeface="Arimo"/>
                  <a:sym typeface="Arimo"/>
                </a:rPr>
                <a:t>.</a:t>
              </a:r>
            </a:p>
          </p:txBody>
        </p:sp>
      </p:grpSp>
      <p:grpSp>
        <p:nvGrpSpPr>
          <p:cNvPr id="6" name="Group 6"/>
          <p:cNvGrpSpPr/>
          <p:nvPr/>
        </p:nvGrpSpPr>
        <p:grpSpPr>
          <a:xfrm>
            <a:off x="833187" y="2929825"/>
            <a:ext cx="15553824" cy="1892808"/>
            <a:chOff x="0" y="0"/>
            <a:chExt cx="20738432" cy="2523744"/>
          </a:xfrm>
        </p:grpSpPr>
        <p:sp>
          <p:nvSpPr>
            <p:cNvPr id="7" name="Freeform 7"/>
            <p:cNvSpPr/>
            <p:nvPr/>
          </p:nvSpPr>
          <p:spPr>
            <a:xfrm>
              <a:off x="0" y="0"/>
              <a:ext cx="20738464" cy="2523767"/>
            </a:xfrm>
            <a:custGeom>
              <a:avLst/>
              <a:gdLst/>
              <a:ahLst/>
              <a:cxnLst/>
              <a:rect l="l" t="t" r="r" b="b"/>
              <a:pathLst>
                <a:path w="20738464" h="2523767">
                  <a:moveTo>
                    <a:pt x="0" y="0"/>
                  </a:moveTo>
                  <a:lnTo>
                    <a:pt x="20738464" y="0"/>
                  </a:lnTo>
                  <a:lnTo>
                    <a:pt x="20738464" y="2523767"/>
                  </a:lnTo>
                  <a:lnTo>
                    <a:pt x="0" y="2523767"/>
                  </a:lnTo>
                  <a:close/>
                </a:path>
              </a:pathLst>
            </a:custGeom>
            <a:solidFill>
              <a:srgbClr val="FFFFFF">
                <a:alpha val="80000"/>
              </a:srgbClr>
            </a:solidFill>
          </p:spPr>
          <p:txBody>
            <a:bodyPr/>
            <a:lstStyle/>
            <a:p>
              <a:endParaRPr lang="en-US"/>
            </a:p>
          </p:txBody>
        </p:sp>
        <p:sp>
          <p:nvSpPr>
            <p:cNvPr id="8" name="TextBox 8"/>
            <p:cNvSpPr txBox="1"/>
            <p:nvPr/>
          </p:nvSpPr>
          <p:spPr>
            <a:xfrm>
              <a:off x="0" y="-104775"/>
              <a:ext cx="20738432" cy="2628519"/>
            </a:xfrm>
            <a:prstGeom prst="rect">
              <a:avLst/>
            </a:prstGeom>
          </p:spPr>
          <p:txBody>
            <a:bodyPr lIns="50800" tIns="50800" rIns="50800" bIns="50800" rtlCol="0" anchor="t"/>
            <a:lstStyle/>
            <a:p>
              <a:pPr algn="r">
                <a:lnSpc>
                  <a:spcPts val="6480"/>
                </a:lnSpc>
              </a:pPr>
              <a:r>
                <a:rPr lang="he-IL" sz="5400" spc="50">
                  <a:solidFill>
                    <a:srgbClr val="181F52"/>
                  </a:solidFill>
                  <a:latin typeface="Arial"/>
                  <a:ea typeface="Arial"/>
                  <a:cs typeface="Arial"/>
                  <a:sym typeface="Arial"/>
                  <a:rtl/>
                </a:rPr>
                <a:t>וּפְרוֹשׂ עָלֵינוּ סֻכַּת שְׁלוֹמֶךָ. בָּרוּךְ אַתָּה יְהֹוָה, הַפּוֹרֵשׂ סֻכַּת שָׁלוֹם עָלֵינוּ וְעַל כָּל עַמּוֹ יִשְׂרָאֵל וְעַל יְרוּשָׁלָיִם</a:t>
              </a:r>
              <a:r>
                <a:rPr lang="en-US" sz="5400" spc="50">
                  <a:solidFill>
                    <a:srgbClr val="181F52"/>
                  </a:solidFill>
                  <a:latin typeface="Arial"/>
                  <a:ea typeface="Arial"/>
                  <a:cs typeface="Arial"/>
                  <a:sym typeface="Arial"/>
                </a:rPr>
                <a:t>:</a:t>
              </a:r>
            </a:p>
          </p:txBody>
        </p:sp>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5058" y="543075"/>
            <a:ext cx="17522942" cy="3740768"/>
          </a:xfrm>
          <a:prstGeom prst="rect">
            <a:avLst/>
          </a:prstGeom>
        </p:spPr>
        <p:txBody>
          <a:bodyPr wrap="square" lIns="0" tIns="0" rIns="0" bIns="0" rtlCol="0" anchor="t">
            <a:spAutoFit/>
          </a:bodyPr>
          <a:lstStyle/>
          <a:p>
            <a:pPr>
              <a:lnSpc>
                <a:spcPts val="5832"/>
              </a:lnSpc>
            </a:pPr>
            <a:r>
              <a:rPr lang="en-US" sz="5400" b="1" dirty="0" err="1">
                <a:solidFill>
                  <a:srgbClr val="000000"/>
                </a:solidFill>
                <a:latin typeface="Arial Bold"/>
                <a:ea typeface="Arial Bold"/>
                <a:cs typeface="Arial Bold"/>
                <a:sym typeface="Arial Bold"/>
              </a:rPr>
              <a:t>V’shamru</a:t>
            </a:r>
            <a:r>
              <a:rPr lang="en-US" sz="5400" b="1" dirty="0">
                <a:solidFill>
                  <a:srgbClr val="000000"/>
                </a:solidFill>
                <a:latin typeface="Arial Bold"/>
                <a:ea typeface="Arial Bold"/>
                <a:cs typeface="Arial Bold"/>
                <a:sym typeface="Arial Bold"/>
              </a:rPr>
              <a:t> - </a:t>
            </a:r>
            <a:r>
              <a:rPr lang="en-US" sz="5400" b="1" i="1" dirty="0"/>
              <a:t>And the Children of Israel Shall Keep Shabbat</a:t>
            </a:r>
            <a:endParaRPr lang="en-US" sz="5400" dirty="0"/>
          </a:p>
          <a:p>
            <a:pPr>
              <a:lnSpc>
                <a:spcPts val="5832"/>
              </a:lnSpc>
            </a:pPr>
            <a:endParaRPr lang="en-US" sz="5400" b="1" dirty="0">
              <a:solidFill>
                <a:srgbClr val="000000"/>
              </a:solidFill>
              <a:latin typeface="Arial Bold"/>
              <a:ea typeface="Arial Bold"/>
              <a:cs typeface="Arial Bold"/>
              <a:sym typeface="Arial Bold"/>
            </a:endParaRPr>
          </a:p>
          <a:p>
            <a:pPr algn="r">
              <a:lnSpc>
                <a:spcPts val="5832"/>
              </a:lnSpc>
            </a:pPr>
            <a:endParaRPr lang="en-US" sz="5400" b="1" dirty="0">
              <a:solidFill>
                <a:srgbClr val="000000"/>
              </a:solidFill>
              <a:latin typeface="Arial Bold"/>
              <a:ea typeface="Arial Bold"/>
              <a:cs typeface="Arial Bold"/>
              <a:sym typeface="Arial Bold"/>
            </a:endParaRPr>
          </a:p>
          <a:p>
            <a:pPr algn="r">
              <a:lnSpc>
                <a:spcPts val="5832"/>
              </a:lnSpc>
            </a:pPr>
            <a:endParaRPr lang="en-US" sz="5400" b="1" dirty="0">
              <a:solidFill>
                <a:srgbClr val="000000"/>
              </a:solidFill>
              <a:latin typeface="Arial Bold"/>
              <a:ea typeface="Arial Bold"/>
              <a:cs typeface="Arial Bold"/>
              <a:sym typeface="Arial Bold"/>
            </a:endParaRPr>
          </a:p>
          <a:p>
            <a:pPr algn="r">
              <a:lnSpc>
                <a:spcPts val="5832"/>
              </a:lnSpc>
            </a:pPr>
            <a:endParaRPr lang="en-US" sz="5400" b="1" dirty="0">
              <a:solidFill>
                <a:srgbClr val="000000"/>
              </a:solidFill>
              <a:latin typeface="Arial Bold"/>
              <a:ea typeface="Arial Bold"/>
              <a:cs typeface="Arial Bold"/>
              <a:sym typeface="Arial Bold"/>
            </a:endParaRPr>
          </a:p>
        </p:txBody>
      </p:sp>
      <p:sp>
        <p:nvSpPr>
          <p:cNvPr id="3" name="Freeform 3" descr="Text, letter  Description automatically generated"/>
          <p:cNvSpPr/>
          <p:nvPr/>
        </p:nvSpPr>
        <p:spPr>
          <a:xfrm>
            <a:off x="-1" y="1536187"/>
            <a:ext cx="17494645" cy="4330954"/>
          </a:xfrm>
          <a:custGeom>
            <a:avLst/>
            <a:gdLst/>
            <a:ahLst/>
            <a:cxnLst/>
            <a:rect l="l" t="t" r="r" b="b"/>
            <a:pathLst>
              <a:path w="17522942" h="4330954">
                <a:moveTo>
                  <a:pt x="0" y="0"/>
                </a:moveTo>
                <a:lnTo>
                  <a:pt x="17522942" y="0"/>
                </a:lnTo>
                <a:lnTo>
                  <a:pt x="17522942" y="4330954"/>
                </a:lnTo>
                <a:lnTo>
                  <a:pt x="0" y="4330954"/>
                </a:lnTo>
                <a:lnTo>
                  <a:pt x="0" y="0"/>
                </a:lnTo>
                <a:close/>
              </a:path>
            </a:pathLst>
          </a:custGeom>
          <a:blipFill>
            <a:blip r:embed="rId2"/>
            <a:stretch>
              <a:fillRect t="-287" b="-287"/>
            </a:stretch>
          </a:blipFill>
        </p:spPr>
        <p:txBody>
          <a:bodyPr/>
          <a:lstStyle/>
          <a:p>
            <a:endParaRPr lang="en-US"/>
          </a:p>
        </p:txBody>
      </p:sp>
      <p:sp>
        <p:nvSpPr>
          <p:cNvPr id="4" name="Freeform 4"/>
          <p:cNvSpPr/>
          <p:nvPr/>
        </p:nvSpPr>
        <p:spPr>
          <a:xfrm>
            <a:off x="0" y="9071155"/>
            <a:ext cx="3649816" cy="1215845"/>
          </a:xfrm>
          <a:custGeom>
            <a:avLst/>
            <a:gdLst/>
            <a:ahLst/>
            <a:cxnLst/>
            <a:rect l="l" t="t" r="r" b="b"/>
            <a:pathLst>
              <a:path w="3649816" h="1215845">
                <a:moveTo>
                  <a:pt x="0" y="0"/>
                </a:moveTo>
                <a:lnTo>
                  <a:pt x="3649816" y="0"/>
                </a:lnTo>
                <a:lnTo>
                  <a:pt x="3649816" y="1215845"/>
                </a:lnTo>
                <a:lnTo>
                  <a:pt x="0" y="1215845"/>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357605" y="5921311"/>
            <a:ext cx="17522942" cy="4207383"/>
          </a:xfrm>
          <a:prstGeom prst="rect">
            <a:avLst/>
          </a:prstGeom>
        </p:spPr>
        <p:txBody>
          <a:bodyPr wrap="square" lIns="0" tIns="0" rIns="0" bIns="0" rtlCol="0" anchor="t">
            <a:spAutoFit/>
          </a:bodyPr>
          <a:lstStyle/>
          <a:p>
            <a:pPr algn="ctr">
              <a:lnSpc>
                <a:spcPts val="5345"/>
              </a:lnSpc>
            </a:pPr>
            <a:r>
              <a:rPr lang="en-US" sz="5499" dirty="0" err="1">
                <a:solidFill>
                  <a:srgbClr val="181F52"/>
                </a:solidFill>
                <a:latin typeface="Arial"/>
                <a:ea typeface="Arial"/>
                <a:cs typeface="Arial"/>
                <a:sym typeface="Arial"/>
              </a:rPr>
              <a:t>Veshamru</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v'nei</a:t>
            </a:r>
            <a:r>
              <a:rPr lang="en-US" sz="5499" dirty="0">
                <a:solidFill>
                  <a:srgbClr val="181F52"/>
                </a:solidFill>
                <a:latin typeface="Arial"/>
                <a:ea typeface="Arial"/>
                <a:cs typeface="Arial"/>
                <a:sym typeface="Arial"/>
              </a:rPr>
              <a:t> Yisrael et </a:t>
            </a:r>
            <a:r>
              <a:rPr lang="en-US" sz="5499" dirty="0" err="1">
                <a:solidFill>
                  <a:srgbClr val="181F52"/>
                </a:solidFill>
                <a:latin typeface="Arial"/>
                <a:ea typeface="Arial"/>
                <a:cs typeface="Arial"/>
                <a:sym typeface="Arial"/>
              </a:rPr>
              <a:t>haShabbat</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La'asot</a:t>
            </a:r>
            <a:r>
              <a:rPr lang="en-US" sz="5499" dirty="0">
                <a:solidFill>
                  <a:srgbClr val="181F52"/>
                </a:solidFill>
                <a:latin typeface="Arial"/>
                <a:ea typeface="Arial"/>
                <a:cs typeface="Arial"/>
                <a:sym typeface="Arial"/>
              </a:rPr>
              <a:t> et </a:t>
            </a:r>
            <a:r>
              <a:rPr lang="en-US" sz="5499" dirty="0" err="1">
                <a:solidFill>
                  <a:srgbClr val="181F52"/>
                </a:solidFill>
                <a:latin typeface="Arial"/>
                <a:ea typeface="Arial"/>
                <a:cs typeface="Arial"/>
                <a:sym typeface="Arial"/>
              </a:rPr>
              <a:t>haShabbat</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ledoro'tam</a:t>
            </a:r>
            <a:r>
              <a:rPr lang="en-US" sz="5499" dirty="0">
                <a:solidFill>
                  <a:srgbClr val="181F52"/>
                </a:solidFill>
                <a:latin typeface="Arial"/>
                <a:ea typeface="Arial"/>
                <a:cs typeface="Arial"/>
                <a:sym typeface="Arial"/>
              </a:rPr>
              <a:t> brit </a:t>
            </a:r>
            <a:r>
              <a:rPr lang="en-US" sz="5499" dirty="0" err="1">
                <a:solidFill>
                  <a:srgbClr val="181F52"/>
                </a:solidFill>
                <a:latin typeface="Arial"/>
                <a:ea typeface="Arial"/>
                <a:cs typeface="Arial"/>
                <a:sym typeface="Arial"/>
              </a:rPr>
              <a:t>olam</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Beini</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uvein</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b'nei</a:t>
            </a:r>
            <a:r>
              <a:rPr lang="en-US" sz="5499" dirty="0">
                <a:solidFill>
                  <a:srgbClr val="181F52"/>
                </a:solidFill>
                <a:latin typeface="Arial"/>
                <a:ea typeface="Arial"/>
                <a:cs typeface="Arial"/>
                <a:sym typeface="Arial"/>
              </a:rPr>
              <a:t> Yisrael </a:t>
            </a:r>
            <a:r>
              <a:rPr lang="en-US" sz="5499" dirty="0" err="1">
                <a:solidFill>
                  <a:srgbClr val="181F52"/>
                </a:solidFill>
                <a:latin typeface="Arial"/>
                <a:ea typeface="Arial"/>
                <a:cs typeface="Arial"/>
                <a:sym typeface="Arial"/>
              </a:rPr>
              <a:t>ot</a:t>
            </a:r>
            <a:r>
              <a:rPr lang="en-US" sz="5499" dirty="0">
                <a:solidFill>
                  <a:srgbClr val="181F52"/>
                </a:solidFill>
                <a:latin typeface="Arial"/>
                <a:ea typeface="Arial"/>
                <a:cs typeface="Arial"/>
                <a:sym typeface="Arial"/>
              </a:rPr>
              <a:t> hi </a:t>
            </a:r>
            <a:r>
              <a:rPr lang="en-US" sz="5499" dirty="0" err="1">
                <a:solidFill>
                  <a:srgbClr val="181F52"/>
                </a:solidFill>
                <a:latin typeface="Arial"/>
                <a:ea typeface="Arial"/>
                <a:cs typeface="Arial"/>
                <a:sym typeface="Arial"/>
              </a:rPr>
              <a:t>l’olam</a:t>
            </a:r>
            <a:r>
              <a:rPr lang="en-US" sz="5499" dirty="0">
                <a:solidFill>
                  <a:srgbClr val="181F52"/>
                </a:solidFill>
                <a:latin typeface="Arial"/>
                <a:ea typeface="Arial"/>
                <a:cs typeface="Arial"/>
                <a:sym typeface="Arial"/>
              </a:rPr>
              <a:t>, Ki </a:t>
            </a:r>
            <a:r>
              <a:rPr lang="en-US" sz="5499" dirty="0" err="1">
                <a:solidFill>
                  <a:srgbClr val="181F52"/>
                </a:solidFill>
                <a:latin typeface="Arial"/>
                <a:ea typeface="Arial"/>
                <a:cs typeface="Arial"/>
                <a:sym typeface="Arial"/>
              </a:rPr>
              <a:t>sheishet</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yamim</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ahsah</a:t>
            </a:r>
            <a:r>
              <a:rPr lang="en-US" sz="5499" dirty="0">
                <a:solidFill>
                  <a:srgbClr val="181F52"/>
                </a:solidFill>
                <a:latin typeface="Arial"/>
                <a:ea typeface="Arial"/>
                <a:cs typeface="Arial"/>
                <a:sym typeface="Arial"/>
              </a:rPr>
              <a:t> Adonai, Et </a:t>
            </a:r>
            <a:r>
              <a:rPr lang="en-US" sz="5499" dirty="0" err="1">
                <a:solidFill>
                  <a:srgbClr val="181F52"/>
                </a:solidFill>
                <a:latin typeface="Arial"/>
                <a:ea typeface="Arial"/>
                <a:cs typeface="Arial"/>
                <a:sym typeface="Arial"/>
              </a:rPr>
              <a:t>hashamayim</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veet</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haaretz</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Uvayom</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hashevi'i</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shavat</a:t>
            </a:r>
            <a:r>
              <a:rPr lang="en-US" sz="5499" dirty="0">
                <a:solidFill>
                  <a:srgbClr val="181F52"/>
                </a:solidFill>
                <a:latin typeface="Arial"/>
                <a:ea typeface="Arial"/>
                <a:cs typeface="Arial"/>
                <a:sym typeface="Arial"/>
              </a:rPr>
              <a:t> </a:t>
            </a:r>
            <a:r>
              <a:rPr lang="en-US" sz="5499" dirty="0" err="1">
                <a:solidFill>
                  <a:srgbClr val="181F52"/>
                </a:solidFill>
                <a:latin typeface="Arial"/>
                <a:ea typeface="Arial"/>
                <a:cs typeface="Arial"/>
                <a:sym typeface="Arial"/>
              </a:rPr>
              <a:t>vayinafash</a:t>
            </a:r>
            <a:r>
              <a:rPr lang="en-US" sz="5499" dirty="0">
                <a:solidFill>
                  <a:srgbClr val="181F52"/>
                </a:solidFill>
                <a:latin typeface="Arial"/>
                <a:ea typeface="Arial"/>
                <a:cs typeface="Arial"/>
                <a:sym typeface="Arial"/>
              </a:rPr>
              <a:t>.</a:t>
            </a:r>
          </a:p>
          <a:p>
            <a:pPr algn="ctr">
              <a:lnSpc>
                <a:spcPts val="5345"/>
              </a:lnSpc>
            </a:pPr>
            <a:endParaRPr lang="en-US" sz="5499" dirty="0">
              <a:solidFill>
                <a:srgbClr val="181F52"/>
              </a:solidFill>
              <a:latin typeface="Arial"/>
              <a:ea typeface="Arial"/>
              <a:cs typeface="Arial"/>
              <a:sym typeface="Arial"/>
            </a:endParaRPr>
          </a:p>
        </p:txBody>
      </p:sp>
      <p:sp>
        <p:nvSpPr>
          <p:cNvPr id="6" name="Freeform 6"/>
          <p:cNvSpPr/>
          <p:nvPr/>
        </p:nvSpPr>
        <p:spPr>
          <a:xfrm>
            <a:off x="3335740" y="9223555"/>
            <a:ext cx="3649816" cy="1063445"/>
          </a:xfrm>
          <a:custGeom>
            <a:avLst/>
            <a:gdLst/>
            <a:ahLst/>
            <a:cxnLst/>
            <a:rect l="l" t="t" r="r" b="b"/>
            <a:pathLst>
              <a:path w="3649816" h="1063445">
                <a:moveTo>
                  <a:pt x="0" y="0"/>
                </a:moveTo>
                <a:lnTo>
                  <a:pt x="3649817" y="0"/>
                </a:lnTo>
                <a:lnTo>
                  <a:pt x="3649817" y="1063445"/>
                </a:lnTo>
                <a:lnTo>
                  <a:pt x="0" y="1063445"/>
                </a:lnTo>
                <a:lnTo>
                  <a:pt x="0" y="0"/>
                </a:lnTo>
                <a:close/>
              </a:path>
            </a:pathLst>
          </a:custGeom>
          <a:blipFill>
            <a:blip r:embed="rId3"/>
            <a:stretch>
              <a:fillRect b="-14330"/>
            </a:stretch>
          </a:blipFill>
        </p:spPr>
        <p:txBody>
          <a:bodyPr/>
          <a:lstStyle/>
          <a:p>
            <a:endParaRPr lang="en-US"/>
          </a:p>
        </p:txBody>
      </p:sp>
      <p:sp>
        <p:nvSpPr>
          <p:cNvPr id="7" name="Freeform 7"/>
          <p:cNvSpPr/>
          <p:nvPr/>
        </p:nvSpPr>
        <p:spPr>
          <a:xfrm>
            <a:off x="6936563" y="9258300"/>
            <a:ext cx="3649816" cy="1063445"/>
          </a:xfrm>
          <a:custGeom>
            <a:avLst/>
            <a:gdLst/>
            <a:ahLst/>
            <a:cxnLst/>
            <a:rect l="l" t="t" r="r" b="b"/>
            <a:pathLst>
              <a:path w="3649816" h="1063445">
                <a:moveTo>
                  <a:pt x="0" y="0"/>
                </a:moveTo>
                <a:lnTo>
                  <a:pt x="3649816" y="0"/>
                </a:lnTo>
                <a:lnTo>
                  <a:pt x="3649816" y="1063445"/>
                </a:lnTo>
                <a:lnTo>
                  <a:pt x="0" y="1063445"/>
                </a:lnTo>
                <a:lnTo>
                  <a:pt x="0" y="0"/>
                </a:lnTo>
                <a:close/>
              </a:path>
            </a:pathLst>
          </a:custGeom>
          <a:blipFill>
            <a:blip r:embed="rId3"/>
            <a:stretch>
              <a:fillRect b="-14330"/>
            </a:stretch>
          </a:blipFill>
        </p:spPr>
        <p:txBody>
          <a:bodyPr/>
          <a:lstStyle/>
          <a:p>
            <a:endParaRPr lang="en-US"/>
          </a:p>
        </p:txBody>
      </p:sp>
      <p:sp>
        <p:nvSpPr>
          <p:cNvPr id="8" name="Freeform 8"/>
          <p:cNvSpPr/>
          <p:nvPr/>
        </p:nvSpPr>
        <p:spPr>
          <a:xfrm>
            <a:off x="10586379" y="9258300"/>
            <a:ext cx="3649816" cy="1063445"/>
          </a:xfrm>
          <a:custGeom>
            <a:avLst/>
            <a:gdLst/>
            <a:ahLst/>
            <a:cxnLst/>
            <a:rect l="l" t="t" r="r" b="b"/>
            <a:pathLst>
              <a:path w="3649816" h="1063445">
                <a:moveTo>
                  <a:pt x="0" y="0"/>
                </a:moveTo>
                <a:lnTo>
                  <a:pt x="3649816" y="0"/>
                </a:lnTo>
                <a:lnTo>
                  <a:pt x="3649816" y="1063445"/>
                </a:lnTo>
                <a:lnTo>
                  <a:pt x="0" y="1063445"/>
                </a:lnTo>
                <a:lnTo>
                  <a:pt x="0" y="0"/>
                </a:lnTo>
                <a:close/>
              </a:path>
            </a:pathLst>
          </a:custGeom>
          <a:blipFill>
            <a:blip r:embed="rId3"/>
            <a:stretch>
              <a:fillRect b="-14330"/>
            </a:stretch>
          </a:blipFill>
        </p:spPr>
        <p:txBody>
          <a:bodyPr/>
          <a:lstStyle/>
          <a:p>
            <a:endParaRPr lang="en-US"/>
          </a:p>
        </p:txBody>
      </p:sp>
      <p:sp>
        <p:nvSpPr>
          <p:cNvPr id="9" name="Freeform 9"/>
          <p:cNvSpPr/>
          <p:nvPr/>
        </p:nvSpPr>
        <p:spPr>
          <a:xfrm>
            <a:off x="14236195" y="9223555"/>
            <a:ext cx="3649816" cy="1063445"/>
          </a:xfrm>
          <a:custGeom>
            <a:avLst/>
            <a:gdLst/>
            <a:ahLst/>
            <a:cxnLst/>
            <a:rect l="l" t="t" r="r" b="b"/>
            <a:pathLst>
              <a:path w="3649816" h="1063445">
                <a:moveTo>
                  <a:pt x="0" y="0"/>
                </a:moveTo>
                <a:lnTo>
                  <a:pt x="3649817" y="0"/>
                </a:lnTo>
                <a:lnTo>
                  <a:pt x="3649817" y="1063445"/>
                </a:lnTo>
                <a:lnTo>
                  <a:pt x="0" y="1063445"/>
                </a:lnTo>
                <a:lnTo>
                  <a:pt x="0" y="0"/>
                </a:lnTo>
                <a:close/>
              </a:path>
            </a:pathLst>
          </a:custGeom>
          <a:blipFill>
            <a:blip r:embed="rId3"/>
            <a:stretch>
              <a:fillRect b="-14330"/>
            </a:stretch>
          </a:blipFill>
        </p:spPr>
        <p:txBody>
          <a:bodyPr/>
          <a:lstStyle/>
          <a:p>
            <a:endParaRPr lang="en-US"/>
          </a:p>
        </p:txBody>
      </p:sp>
      <p:sp>
        <p:nvSpPr>
          <p:cNvPr id="10" name="Freeform 10"/>
          <p:cNvSpPr/>
          <p:nvPr/>
        </p:nvSpPr>
        <p:spPr>
          <a:xfrm>
            <a:off x="17886012" y="9258300"/>
            <a:ext cx="3649816" cy="1063445"/>
          </a:xfrm>
          <a:custGeom>
            <a:avLst/>
            <a:gdLst/>
            <a:ahLst/>
            <a:cxnLst/>
            <a:rect l="l" t="t" r="r" b="b"/>
            <a:pathLst>
              <a:path w="3649816" h="1063445">
                <a:moveTo>
                  <a:pt x="0" y="0"/>
                </a:moveTo>
                <a:lnTo>
                  <a:pt x="3649816" y="0"/>
                </a:lnTo>
                <a:lnTo>
                  <a:pt x="3649816" y="1063445"/>
                </a:lnTo>
                <a:lnTo>
                  <a:pt x="0" y="1063445"/>
                </a:lnTo>
                <a:lnTo>
                  <a:pt x="0" y="0"/>
                </a:lnTo>
                <a:close/>
              </a:path>
            </a:pathLst>
          </a:custGeom>
          <a:blipFill>
            <a:blip r:embed="rId3"/>
            <a:stretch>
              <a:fillRect b="-14330"/>
            </a:stretch>
          </a:blipFill>
        </p:spPr>
        <p:txBody>
          <a:bodyPr/>
          <a:lstStyle/>
          <a:p>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17791" y="6898646"/>
            <a:ext cx="13246727" cy="2272030"/>
            <a:chOff x="0" y="0"/>
            <a:chExt cx="17662303" cy="3029373"/>
          </a:xfrm>
        </p:grpSpPr>
        <p:sp>
          <p:nvSpPr>
            <p:cNvPr id="3" name="Freeform 3"/>
            <p:cNvSpPr/>
            <p:nvPr/>
          </p:nvSpPr>
          <p:spPr>
            <a:xfrm>
              <a:off x="0" y="0"/>
              <a:ext cx="17662303" cy="3029312"/>
            </a:xfrm>
            <a:custGeom>
              <a:avLst/>
              <a:gdLst/>
              <a:ahLst/>
              <a:cxnLst/>
              <a:rect l="l" t="t" r="r" b="b"/>
              <a:pathLst>
                <a:path w="17662303" h="3029312">
                  <a:moveTo>
                    <a:pt x="0" y="0"/>
                  </a:moveTo>
                  <a:lnTo>
                    <a:pt x="17662303" y="0"/>
                  </a:lnTo>
                  <a:lnTo>
                    <a:pt x="17662303" y="3029312"/>
                  </a:lnTo>
                  <a:lnTo>
                    <a:pt x="0" y="3029312"/>
                  </a:lnTo>
                  <a:close/>
                </a:path>
              </a:pathLst>
            </a:custGeom>
            <a:solidFill>
              <a:srgbClr val="FFFFFF">
                <a:alpha val="49804"/>
              </a:srgbClr>
            </a:solidFill>
          </p:spPr>
          <p:txBody>
            <a:bodyPr/>
            <a:lstStyle/>
            <a:p>
              <a:endParaRPr lang="en-US"/>
            </a:p>
          </p:txBody>
        </p:sp>
        <p:sp>
          <p:nvSpPr>
            <p:cNvPr id="4" name="TextBox 4"/>
            <p:cNvSpPr txBox="1"/>
            <p:nvPr/>
          </p:nvSpPr>
          <p:spPr>
            <a:xfrm>
              <a:off x="0" y="-133350"/>
              <a:ext cx="17662303" cy="3162723"/>
            </a:xfrm>
            <a:prstGeom prst="rect">
              <a:avLst/>
            </a:prstGeom>
          </p:spPr>
          <p:txBody>
            <a:bodyPr lIns="50800" tIns="50800" rIns="50800" bIns="50800" rtlCol="0" anchor="t"/>
            <a:lstStyle/>
            <a:p>
              <a:pPr algn="ctr">
                <a:lnSpc>
                  <a:spcPts val="7800"/>
                </a:lnSpc>
              </a:pPr>
              <a:r>
                <a:rPr lang="en-US" sz="6500" dirty="0">
                  <a:solidFill>
                    <a:srgbClr val="181F52"/>
                  </a:solidFill>
                  <a:latin typeface="Arial"/>
                  <a:ea typeface="Arial"/>
                  <a:cs typeface="Arial"/>
                  <a:sym typeface="Arial"/>
                </a:rPr>
                <a:t>Satisfy us from Your goodness</a:t>
              </a:r>
            </a:p>
            <a:p>
              <a:pPr algn="ctr">
                <a:lnSpc>
                  <a:spcPts val="7800"/>
                </a:lnSpc>
              </a:pPr>
              <a:r>
                <a:rPr lang="en-US" sz="6500" dirty="0">
                  <a:solidFill>
                    <a:srgbClr val="181F52"/>
                  </a:solidFill>
                  <a:latin typeface="Arial"/>
                  <a:ea typeface="Arial"/>
                  <a:cs typeface="Arial"/>
                  <a:sym typeface="Arial"/>
                </a:rPr>
                <a:t>And gladden us with Your salvation</a:t>
              </a:r>
            </a:p>
          </p:txBody>
        </p:sp>
      </p:grpSp>
      <p:grpSp>
        <p:nvGrpSpPr>
          <p:cNvPr id="5" name="Group 5"/>
          <p:cNvGrpSpPr/>
          <p:nvPr/>
        </p:nvGrpSpPr>
        <p:grpSpPr>
          <a:xfrm>
            <a:off x="741659" y="4274191"/>
            <a:ext cx="17546341" cy="2272030"/>
            <a:chOff x="0" y="0"/>
            <a:chExt cx="23395121" cy="3029373"/>
          </a:xfrm>
        </p:grpSpPr>
        <p:sp>
          <p:nvSpPr>
            <p:cNvPr id="6" name="Freeform 6"/>
            <p:cNvSpPr/>
            <p:nvPr/>
          </p:nvSpPr>
          <p:spPr>
            <a:xfrm>
              <a:off x="0" y="0"/>
              <a:ext cx="23395121" cy="3029353"/>
            </a:xfrm>
            <a:custGeom>
              <a:avLst/>
              <a:gdLst/>
              <a:ahLst/>
              <a:cxnLst/>
              <a:rect l="l" t="t" r="r" b="b"/>
              <a:pathLst>
                <a:path w="23395121" h="3029353">
                  <a:moveTo>
                    <a:pt x="0" y="0"/>
                  </a:moveTo>
                  <a:lnTo>
                    <a:pt x="23395121" y="0"/>
                  </a:lnTo>
                  <a:lnTo>
                    <a:pt x="23395121" y="3029353"/>
                  </a:lnTo>
                  <a:lnTo>
                    <a:pt x="0" y="3029353"/>
                  </a:lnTo>
                  <a:close/>
                </a:path>
              </a:pathLst>
            </a:custGeom>
            <a:solidFill>
              <a:srgbClr val="FFFFFF">
                <a:alpha val="49804"/>
              </a:srgbClr>
            </a:solidFill>
          </p:spPr>
          <p:txBody>
            <a:bodyPr/>
            <a:lstStyle/>
            <a:p>
              <a:endParaRPr lang="en-US"/>
            </a:p>
          </p:txBody>
        </p:sp>
        <p:sp>
          <p:nvSpPr>
            <p:cNvPr id="7" name="TextBox 7"/>
            <p:cNvSpPr txBox="1"/>
            <p:nvPr/>
          </p:nvSpPr>
          <p:spPr>
            <a:xfrm>
              <a:off x="0" y="-133350"/>
              <a:ext cx="23395121" cy="3162723"/>
            </a:xfrm>
            <a:prstGeom prst="rect">
              <a:avLst/>
            </a:prstGeom>
          </p:spPr>
          <p:txBody>
            <a:bodyPr lIns="50800" tIns="50800" rIns="50800" bIns="50800" rtlCol="0" anchor="t"/>
            <a:lstStyle/>
            <a:p>
              <a:pPr algn="ctr">
                <a:lnSpc>
                  <a:spcPts val="7800"/>
                </a:lnSpc>
              </a:pPr>
              <a:r>
                <a:rPr lang="en-US" sz="6500" dirty="0" err="1">
                  <a:solidFill>
                    <a:srgbClr val="181F52"/>
                  </a:solidFill>
                  <a:latin typeface="Arial"/>
                  <a:ea typeface="Arial"/>
                  <a:cs typeface="Arial"/>
                  <a:sym typeface="Arial"/>
                </a:rPr>
                <a:t>Sabeinu</a:t>
              </a:r>
              <a:r>
                <a:rPr lang="en-US" sz="6500" dirty="0">
                  <a:solidFill>
                    <a:srgbClr val="181F52"/>
                  </a:solidFill>
                  <a:latin typeface="Arial"/>
                  <a:ea typeface="Arial"/>
                  <a:cs typeface="Arial"/>
                  <a:sym typeface="Arial"/>
                </a:rPr>
                <a:t>, </a:t>
              </a:r>
              <a:r>
                <a:rPr lang="en-US" sz="6500" dirty="0" err="1">
                  <a:solidFill>
                    <a:srgbClr val="181F52"/>
                  </a:solidFill>
                  <a:latin typeface="Arial"/>
                  <a:ea typeface="Arial"/>
                  <a:cs typeface="Arial"/>
                  <a:sym typeface="Arial"/>
                </a:rPr>
                <a:t>sabeinu</a:t>
              </a:r>
              <a:r>
                <a:rPr lang="en-US" sz="6500" dirty="0">
                  <a:solidFill>
                    <a:srgbClr val="181F52"/>
                  </a:solidFill>
                  <a:latin typeface="Arial"/>
                  <a:ea typeface="Arial"/>
                  <a:cs typeface="Arial"/>
                  <a:sym typeface="Arial"/>
                </a:rPr>
                <a:t>, </a:t>
              </a:r>
              <a:r>
                <a:rPr lang="en-US" sz="6500" dirty="0" err="1">
                  <a:solidFill>
                    <a:srgbClr val="181F52"/>
                  </a:solidFill>
                  <a:latin typeface="Arial"/>
                  <a:ea typeface="Arial"/>
                  <a:cs typeface="Arial"/>
                  <a:sym typeface="Arial"/>
                </a:rPr>
                <a:t>sabeinu</a:t>
              </a:r>
              <a:r>
                <a:rPr lang="en-US" sz="6500" dirty="0">
                  <a:solidFill>
                    <a:srgbClr val="181F52"/>
                  </a:solidFill>
                  <a:latin typeface="Arial"/>
                  <a:ea typeface="Arial"/>
                  <a:cs typeface="Arial"/>
                  <a:sym typeface="Arial"/>
                </a:rPr>
                <a:t> </a:t>
              </a:r>
              <a:r>
                <a:rPr lang="en-US" sz="6500" dirty="0" err="1">
                  <a:solidFill>
                    <a:srgbClr val="181F52"/>
                  </a:solidFill>
                  <a:latin typeface="Arial"/>
                  <a:ea typeface="Arial"/>
                  <a:cs typeface="Arial"/>
                  <a:sym typeface="Arial"/>
                </a:rPr>
                <a:t>mituvecha</a:t>
              </a:r>
              <a:r>
                <a:rPr lang="en-US" sz="6500" dirty="0">
                  <a:solidFill>
                    <a:srgbClr val="181F52"/>
                  </a:solidFill>
                  <a:latin typeface="Arial"/>
                  <a:ea typeface="Arial"/>
                  <a:cs typeface="Arial"/>
                  <a:sym typeface="Arial"/>
                </a:rPr>
                <a:t> (2x)</a:t>
              </a:r>
            </a:p>
            <a:p>
              <a:pPr algn="ctr">
                <a:lnSpc>
                  <a:spcPts val="7800"/>
                </a:lnSpc>
              </a:pPr>
              <a:r>
                <a:rPr lang="en-US" sz="6500" dirty="0" err="1">
                  <a:solidFill>
                    <a:srgbClr val="181F52"/>
                  </a:solidFill>
                  <a:latin typeface="Arial"/>
                  <a:ea typeface="Arial"/>
                  <a:cs typeface="Arial"/>
                  <a:sym typeface="Arial"/>
                </a:rPr>
                <a:t>V’samach</a:t>
              </a:r>
              <a:r>
                <a:rPr lang="en-US" sz="6500" dirty="0">
                  <a:solidFill>
                    <a:srgbClr val="181F52"/>
                  </a:solidFill>
                  <a:latin typeface="Arial"/>
                  <a:ea typeface="Arial"/>
                  <a:cs typeface="Arial"/>
                  <a:sym typeface="Arial"/>
                </a:rPr>
                <a:t> </a:t>
              </a:r>
              <a:r>
                <a:rPr lang="en-US" sz="6500" dirty="0" err="1">
                  <a:solidFill>
                    <a:srgbClr val="181F52"/>
                  </a:solidFill>
                  <a:latin typeface="Arial"/>
                  <a:ea typeface="Arial"/>
                  <a:cs typeface="Arial"/>
                  <a:sym typeface="Arial"/>
                </a:rPr>
                <a:t>nafsheinu</a:t>
              </a:r>
              <a:r>
                <a:rPr lang="en-US" sz="6500" dirty="0">
                  <a:solidFill>
                    <a:srgbClr val="181F52"/>
                  </a:solidFill>
                  <a:latin typeface="Arial"/>
                  <a:ea typeface="Arial"/>
                  <a:cs typeface="Arial"/>
                  <a:sym typeface="Arial"/>
                </a:rPr>
                <a:t> </a:t>
              </a:r>
              <a:r>
                <a:rPr lang="en-US" sz="6500" dirty="0" err="1">
                  <a:solidFill>
                    <a:srgbClr val="181F52"/>
                  </a:solidFill>
                  <a:latin typeface="Arial"/>
                  <a:ea typeface="Arial"/>
                  <a:cs typeface="Arial"/>
                  <a:sym typeface="Arial"/>
                </a:rPr>
                <a:t>bishuatecha</a:t>
              </a:r>
              <a:r>
                <a:rPr lang="en-US" sz="6500" dirty="0">
                  <a:solidFill>
                    <a:srgbClr val="181F52"/>
                  </a:solidFill>
                  <a:latin typeface="Arial"/>
                  <a:ea typeface="Arial"/>
                  <a:cs typeface="Arial"/>
                  <a:sym typeface="Arial"/>
                </a:rPr>
                <a:t> (2x)</a:t>
              </a:r>
            </a:p>
          </p:txBody>
        </p:sp>
      </p:grpSp>
      <p:sp>
        <p:nvSpPr>
          <p:cNvPr id="8" name="Freeform 8"/>
          <p:cNvSpPr/>
          <p:nvPr/>
        </p:nvSpPr>
        <p:spPr>
          <a:xfrm>
            <a:off x="-3236871" y="-2582021"/>
            <a:ext cx="9648774" cy="8229600"/>
          </a:xfrm>
          <a:custGeom>
            <a:avLst/>
            <a:gdLst/>
            <a:ahLst/>
            <a:cxnLst/>
            <a:rect l="l" t="t" r="r" b="b"/>
            <a:pathLst>
              <a:path w="9648774" h="8229600">
                <a:moveTo>
                  <a:pt x="0" y="0"/>
                </a:moveTo>
                <a:lnTo>
                  <a:pt x="9648774" y="0"/>
                </a:lnTo>
                <a:lnTo>
                  <a:pt x="9648774" y="8229600"/>
                </a:lnTo>
                <a:lnTo>
                  <a:pt x="0" y="822960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3520440" y="1807704"/>
            <a:ext cx="11441430" cy="2114550"/>
          </a:xfrm>
          <a:prstGeom prst="rect">
            <a:avLst/>
          </a:prstGeom>
        </p:spPr>
        <p:txBody>
          <a:bodyPr lIns="0" tIns="0" rIns="0" bIns="0" rtlCol="0" anchor="t">
            <a:spAutoFit/>
          </a:bodyPr>
          <a:lstStyle/>
          <a:p>
            <a:pPr algn="ctr">
              <a:lnSpc>
                <a:spcPts val="7800"/>
              </a:lnSpc>
            </a:pPr>
            <a:r>
              <a:rPr lang="he-IL" sz="6500" dirty="0">
                <a:solidFill>
                  <a:srgbClr val="181F52"/>
                </a:solidFill>
                <a:latin typeface="Arial"/>
                <a:ea typeface="Arial"/>
                <a:cs typeface="Arial"/>
                <a:sym typeface="Arial"/>
                <a:rtl/>
              </a:rPr>
              <a:t>שַׂבְּעֵנוּ, שַׂבְּעֵנוּ, שַׂבְּעֵנוּ מִטּוּבֶךָ</a:t>
            </a:r>
          </a:p>
          <a:p>
            <a:pPr algn="ctr">
              <a:lnSpc>
                <a:spcPts val="7800"/>
              </a:lnSpc>
            </a:pPr>
            <a:r>
              <a:rPr lang="he-IL" sz="6500" dirty="0">
                <a:solidFill>
                  <a:srgbClr val="181F52"/>
                </a:solidFill>
                <a:latin typeface="Arial"/>
                <a:ea typeface="Arial"/>
                <a:cs typeface="Arial"/>
                <a:sym typeface="Arial"/>
                <a:rtl/>
              </a:rPr>
              <a:t>וְשַׂמַּח נַפְשֵׁנוּ בִּישׁוּעָתֶךָ</a:t>
            </a:r>
          </a:p>
        </p:txBody>
      </p:sp>
      <p:sp>
        <p:nvSpPr>
          <p:cNvPr id="10" name="TextBox 10"/>
          <p:cNvSpPr txBox="1"/>
          <p:nvPr/>
        </p:nvSpPr>
        <p:spPr>
          <a:xfrm>
            <a:off x="1028700" y="576469"/>
            <a:ext cx="5852160" cy="956310"/>
          </a:xfrm>
          <a:prstGeom prst="rect">
            <a:avLst/>
          </a:prstGeom>
        </p:spPr>
        <p:txBody>
          <a:bodyPr lIns="0" tIns="0" rIns="0" bIns="0" rtlCol="0" anchor="t">
            <a:spAutoFit/>
          </a:bodyPr>
          <a:lstStyle/>
          <a:p>
            <a:pPr algn="l">
              <a:lnSpc>
                <a:spcPts val="7020"/>
              </a:lnSpc>
            </a:pPr>
            <a:r>
              <a:rPr lang="en-US" sz="6500" dirty="0" err="1">
                <a:solidFill>
                  <a:srgbClr val="181F52"/>
                </a:solidFill>
                <a:latin typeface="Helvetica"/>
                <a:ea typeface="Helvetica"/>
                <a:cs typeface="Helvetica"/>
                <a:sym typeface="Helvetica"/>
              </a:rPr>
              <a:t>Sabeinu</a:t>
            </a:r>
            <a:endParaRPr lang="en-US" sz="6500" dirty="0">
              <a:solidFill>
                <a:srgbClr val="181F52"/>
              </a:solidFill>
              <a:latin typeface="Helvetica"/>
              <a:ea typeface="Helvetica"/>
              <a:cs typeface="Helvetica"/>
              <a:sym typeface="Helvetic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05134" y="2454275"/>
            <a:ext cx="14983697" cy="6804025"/>
          </a:xfrm>
          <a:prstGeom prst="rect">
            <a:avLst/>
          </a:prstGeom>
        </p:spPr>
        <p:txBody>
          <a:bodyPr lIns="0" tIns="0" rIns="0" bIns="0" rtlCol="0" anchor="t">
            <a:spAutoFit/>
          </a:bodyPr>
          <a:lstStyle/>
          <a:p>
            <a:pPr algn="ctr" rtl="1">
              <a:lnSpc>
                <a:spcPts val="7700"/>
              </a:lnSpc>
              <a:spcBef>
                <a:spcPct val="0"/>
              </a:spcBef>
            </a:pPr>
            <a:r>
              <a:rPr lang="en-US" sz="5500" b="1" dirty="0">
                <a:solidFill>
                  <a:srgbClr val="000000"/>
                </a:solidFill>
                <a:latin typeface="Arimo Bold"/>
                <a:ea typeface="Arimo Bold"/>
                <a:cs typeface="Arimo Bold"/>
                <a:sym typeface="Arimo Bold"/>
              </a:rPr>
              <a:t>Preparing to Converse with God</a:t>
            </a:r>
          </a:p>
          <a:p>
            <a:pPr algn="ctr" rtl="1">
              <a:lnSpc>
                <a:spcPts val="7700"/>
              </a:lnSpc>
              <a:spcBef>
                <a:spcPct val="0"/>
              </a:spcBef>
            </a:pPr>
            <a:r>
              <a:rPr lang="he-IL" sz="5500" dirty="0">
                <a:solidFill>
                  <a:srgbClr val="000000"/>
                </a:solidFill>
                <a:latin typeface="Arimo"/>
                <a:ea typeface="Arimo"/>
                <a:cs typeface="Arimo"/>
                <a:sym typeface="Arimo"/>
                <a:rtl/>
              </a:rPr>
              <a:t>אֲדֹנָי שְׂפָתַי תִּפְתָּח וּפִי יַגִּיד </a:t>
            </a:r>
            <a:r>
              <a:rPr lang="he-IL" sz="5500" dirty="0" err="1">
                <a:solidFill>
                  <a:srgbClr val="000000"/>
                </a:solidFill>
                <a:latin typeface="Arimo"/>
                <a:ea typeface="Arimo"/>
                <a:cs typeface="Arimo"/>
                <a:sym typeface="Arimo"/>
                <a:rtl/>
              </a:rPr>
              <a:t>תְּהִלָּתֶך</a:t>
            </a:r>
            <a:r>
              <a:rPr lang="he-IL" sz="5500" dirty="0">
                <a:solidFill>
                  <a:srgbClr val="000000"/>
                </a:solidFill>
                <a:latin typeface="Arimo"/>
                <a:ea typeface="Arimo"/>
                <a:cs typeface="Arimo"/>
                <a:sym typeface="Arimo"/>
                <a:rtl/>
              </a:rPr>
              <a:t>ָ</a:t>
            </a:r>
          </a:p>
          <a:p>
            <a:pPr algn="ctr">
              <a:lnSpc>
                <a:spcPts val="7700"/>
              </a:lnSpc>
              <a:spcBef>
                <a:spcPct val="0"/>
              </a:spcBef>
            </a:pPr>
            <a:r>
              <a:rPr lang="en-US" sz="5500" dirty="0">
                <a:solidFill>
                  <a:srgbClr val="000000"/>
                </a:solidFill>
                <a:latin typeface="Arimo"/>
                <a:ea typeface="Arimo"/>
                <a:cs typeface="Arimo"/>
                <a:sym typeface="Arimo"/>
              </a:rPr>
              <a:t>Adonai </a:t>
            </a:r>
            <a:r>
              <a:rPr lang="en-US" sz="5500" dirty="0" err="1">
                <a:solidFill>
                  <a:srgbClr val="000000"/>
                </a:solidFill>
                <a:latin typeface="Arimo"/>
                <a:ea typeface="Arimo"/>
                <a:cs typeface="Arimo"/>
                <a:sym typeface="Arimo"/>
              </a:rPr>
              <a:t>s'fatai</a:t>
            </a:r>
            <a:r>
              <a:rPr lang="en-US" sz="5500" dirty="0">
                <a:solidFill>
                  <a:srgbClr val="000000"/>
                </a:solidFill>
                <a:latin typeface="Arimo"/>
                <a:ea typeface="Arimo"/>
                <a:cs typeface="Arimo"/>
                <a:sym typeface="Arimo"/>
              </a:rPr>
              <a:t> </a:t>
            </a:r>
            <a:r>
              <a:rPr lang="en-US" sz="5500" dirty="0" err="1">
                <a:solidFill>
                  <a:srgbClr val="000000"/>
                </a:solidFill>
                <a:latin typeface="Arimo"/>
                <a:ea typeface="Arimo"/>
                <a:cs typeface="Arimo"/>
                <a:sym typeface="Arimo"/>
              </a:rPr>
              <a:t>tiftach</a:t>
            </a:r>
            <a:r>
              <a:rPr lang="en-US" sz="5500" dirty="0">
                <a:solidFill>
                  <a:srgbClr val="000000"/>
                </a:solidFill>
                <a:latin typeface="Arimo"/>
                <a:ea typeface="Arimo"/>
                <a:cs typeface="Arimo"/>
                <a:sym typeface="Arimo"/>
              </a:rPr>
              <a:t>, </a:t>
            </a:r>
            <a:r>
              <a:rPr lang="en-US" sz="5500" dirty="0" err="1">
                <a:solidFill>
                  <a:srgbClr val="000000"/>
                </a:solidFill>
                <a:latin typeface="Arimo"/>
                <a:ea typeface="Arimo"/>
                <a:cs typeface="Arimo"/>
                <a:sym typeface="Arimo"/>
              </a:rPr>
              <a:t>ufi</a:t>
            </a:r>
            <a:r>
              <a:rPr lang="en-US" sz="5500" dirty="0">
                <a:solidFill>
                  <a:srgbClr val="000000"/>
                </a:solidFill>
                <a:latin typeface="Arimo"/>
                <a:ea typeface="Arimo"/>
                <a:cs typeface="Arimo"/>
                <a:sym typeface="Arimo"/>
              </a:rPr>
              <a:t> </a:t>
            </a:r>
            <a:r>
              <a:rPr lang="en-US" sz="5500" dirty="0" err="1">
                <a:solidFill>
                  <a:srgbClr val="000000"/>
                </a:solidFill>
                <a:latin typeface="Arimo"/>
                <a:ea typeface="Arimo"/>
                <a:cs typeface="Arimo"/>
                <a:sym typeface="Arimo"/>
              </a:rPr>
              <a:t>yagid</a:t>
            </a:r>
            <a:r>
              <a:rPr lang="en-US" sz="5500" dirty="0">
                <a:solidFill>
                  <a:srgbClr val="000000"/>
                </a:solidFill>
                <a:latin typeface="Arimo"/>
                <a:ea typeface="Arimo"/>
                <a:cs typeface="Arimo"/>
                <a:sym typeface="Arimo"/>
              </a:rPr>
              <a:t> </a:t>
            </a:r>
            <a:r>
              <a:rPr lang="en-US" sz="5500" dirty="0" err="1">
                <a:solidFill>
                  <a:srgbClr val="000000"/>
                </a:solidFill>
                <a:latin typeface="Arimo"/>
                <a:ea typeface="Arimo"/>
                <a:cs typeface="Arimo"/>
                <a:sym typeface="Arimo"/>
              </a:rPr>
              <a:t>t'hilatecha</a:t>
            </a:r>
            <a:endParaRPr lang="en-US" sz="5500" dirty="0">
              <a:solidFill>
                <a:srgbClr val="000000"/>
              </a:solidFill>
              <a:latin typeface="Arimo"/>
              <a:ea typeface="Arimo"/>
              <a:cs typeface="Arimo"/>
              <a:sym typeface="Arimo"/>
            </a:endParaRPr>
          </a:p>
          <a:p>
            <a:pPr algn="ctr">
              <a:lnSpc>
                <a:spcPts val="7700"/>
              </a:lnSpc>
              <a:spcBef>
                <a:spcPct val="0"/>
              </a:spcBef>
            </a:pPr>
            <a:endParaRPr lang="en-US" sz="5500" dirty="0">
              <a:solidFill>
                <a:srgbClr val="000000"/>
              </a:solidFill>
              <a:latin typeface="Arimo"/>
              <a:ea typeface="Arimo"/>
              <a:cs typeface="Arimo"/>
              <a:sym typeface="Arimo"/>
            </a:endParaRPr>
          </a:p>
          <a:p>
            <a:pPr algn="ctr" rtl="1">
              <a:lnSpc>
                <a:spcPts val="7700"/>
              </a:lnSpc>
              <a:spcBef>
                <a:spcPct val="0"/>
              </a:spcBef>
            </a:pPr>
            <a:r>
              <a:rPr lang="en-US" sz="5500" dirty="0">
                <a:solidFill>
                  <a:srgbClr val="000000"/>
                </a:solidFill>
                <a:latin typeface="Arimo"/>
                <a:ea typeface="Arimo"/>
                <a:cs typeface="Arimo"/>
                <a:sym typeface="Arimo"/>
              </a:rPr>
              <a:t>Adonai, open up my lips that my mouth may declare Your praise</a:t>
            </a:r>
          </a:p>
          <a:p>
            <a:pPr algn="ctr" rtl="1">
              <a:lnSpc>
                <a:spcPts val="7700"/>
              </a:lnSpc>
              <a:spcBef>
                <a:spcPct val="0"/>
              </a:spcBef>
            </a:pPr>
            <a:endParaRPr lang="en-US" sz="5500" dirty="0">
              <a:solidFill>
                <a:srgbClr val="000000"/>
              </a:solidFill>
              <a:latin typeface="Arimo"/>
              <a:ea typeface="Arimo"/>
              <a:cs typeface="Arimo"/>
              <a:sym typeface="Arimo"/>
            </a:endParaRPr>
          </a:p>
        </p:txBody>
      </p:sp>
      <p:sp>
        <p:nvSpPr>
          <p:cNvPr id="3" name="TextBox 3"/>
          <p:cNvSpPr txBox="1"/>
          <p:nvPr/>
        </p:nvSpPr>
        <p:spPr>
          <a:xfrm>
            <a:off x="534665" y="498839"/>
            <a:ext cx="16724635" cy="1026937"/>
          </a:xfrm>
          <a:prstGeom prst="rect">
            <a:avLst/>
          </a:prstGeom>
        </p:spPr>
        <p:txBody>
          <a:bodyPr lIns="0" tIns="0" rIns="0" bIns="0" rtlCol="0" anchor="t">
            <a:spAutoFit/>
          </a:bodyPr>
          <a:lstStyle/>
          <a:p>
            <a:pPr algn="ctr">
              <a:lnSpc>
                <a:spcPts val="8383"/>
              </a:lnSpc>
              <a:spcBef>
                <a:spcPct val="0"/>
              </a:spcBef>
            </a:pPr>
            <a:r>
              <a:rPr lang="en-US" sz="5988" dirty="0">
                <a:solidFill>
                  <a:srgbClr val="000000"/>
                </a:solidFill>
                <a:latin typeface="Arimo"/>
                <a:ea typeface="Arimo"/>
                <a:cs typeface="Arimo"/>
                <a:sym typeface="Arimo"/>
              </a:rPr>
              <a:t>Amidah </a:t>
            </a:r>
            <a:r>
              <a:rPr lang="he-IL" sz="5988" dirty="0">
                <a:solidFill>
                  <a:srgbClr val="000000"/>
                </a:solidFill>
                <a:latin typeface="Arimo"/>
                <a:ea typeface="Arimo"/>
                <a:cs typeface="Arimo"/>
                <a:sym typeface="Arimo"/>
                <a:rtl/>
              </a:rPr>
              <a:t>תְפִילָת העַמִידַה</a:t>
            </a:r>
          </a:p>
        </p:txBody>
      </p:sp>
      <p:sp>
        <p:nvSpPr>
          <p:cNvPr id="4" name="Freeform 4"/>
          <p:cNvSpPr/>
          <p:nvPr/>
        </p:nvSpPr>
        <p:spPr>
          <a:xfrm>
            <a:off x="1139907" y="276571"/>
            <a:ext cx="3148277" cy="1967673"/>
          </a:xfrm>
          <a:custGeom>
            <a:avLst/>
            <a:gdLst/>
            <a:ahLst/>
            <a:cxnLst/>
            <a:rect l="l" t="t" r="r" b="b"/>
            <a:pathLst>
              <a:path w="3148277" h="1967673">
                <a:moveTo>
                  <a:pt x="0" y="0"/>
                </a:moveTo>
                <a:lnTo>
                  <a:pt x="3148277" y="0"/>
                </a:lnTo>
                <a:lnTo>
                  <a:pt x="3148277" y="1967673"/>
                </a:lnTo>
                <a:lnTo>
                  <a:pt x="0" y="19676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5848" y="690032"/>
            <a:ext cx="6446490" cy="8448466"/>
            <a:chOff x="0" y="0"/>
            <a:chExt cx="8595320" cy="11264622"/>
          </a:xfrm>
        </p:grpSpPr>
        <p:sp>
          <p:nvSpPr>
            <p:cNvPr id="3" name="Freeform 3"/>
            <p:cNvSpPr/>
            <p:nvPr/>
          </p:nvSpPr>
          <p:spPr>
            <a:xfrm>
              <a:off x="0" y="0"/>
              <a:ext cx="8595360" cy="11264646"/>
            </a:xfrm>
            <a:custGeom>
              <a:avLst/>
              <a:gdLst/>
              <a:ahLst/>
              <a:cxnLst/>
              <a:rect l="l" t="t" r="r" b="b"/>
              <a:pathLst>
                <a:path w="8595360" h="11264646">
                  <a:moveTo>
                    <a:pt x="0" y="0"/>
                  </a:moveTo>
                  <a:lnTo>
                    <a:pt x="8595360" y="0"/>
                  </a:lnTo>
                  <a:lnTo>
                    <a:pt x="8595360" y="11264646"/>
                  </a:lnTo>
                  <a:lnTo>
                    <a:pt x="0" y="11264646"/>
                  </a:lnTo>
                  <a:close/>
                </a:path>
              </a:pathLst>
            </a:custGeom>
            <a:solidFill>
              <a:srgbClr val="FFFFFF">
                <a:alpha val="80000"/>
              </a:srgbClr>
            </a:solidFill>
          </p:spPr>
          <p:txBody>
            <a:bodyPr/>
            <a:lstStyle/>
            <a:p>
              <a:endParaRPr lang="en-US"/>
            </a:p>
          </p:txBody>
        </p:sp>
        <p:sp>
          <p:nvSpPr>
            <p:cNvPr id="4" name="TextBox 4"/>
            <p:cNvSpPr txBox="1"/>
            <p:nvPr/>
          </p:nvSpPr>
          <p:spPr>
            <a:xfrm>
              <a:off x="0" y="-104775"/>
              <a:ext cx="8595320" cy="11369397"/>
            </a:xfrm>
            <a:prstGeom prst="rect">
              <a:avLst/>
            </a:prstGeom>
          </p:spPr>
          <p:txBody>
            <a:bodyPr lIns="50800" tIns="50800" rIns="50800" bIns="50800" rtlCol="0" anchor="t"/>
            <a:lstStyle/>
            <a:p>
              <a:pPr algn="l">
                <a:lnSpc>
                  <a:spcPts val="6599"/>
                </a:lnSpc>
              </a:pPr>
              <a:r>
                <a:rPr lang="en-US" sz="5499" spc="51">
                  <a:solidFill>
                    <a:srgbClr val="181F52"/>
                  </a:solidFill>
                  <a:latin typeface="Arial"/>
                  <a:ea typeface="Arial"/>
                  <a:cs typeface="Arial"/>
                  <a:sym typeface="Arial"/>
                </a:rPr>
                <a:t>We cannot merely pray to You, Oh Gd, to end war; </a:t>
              </a:r>
            </a:p>
            <a:p>
              <a:pPr algn="l">
                <a:lnSpc>
                  <a:spcPts val="6599"/>
                </a:lnSpc>
              </a:pPr>
              <a:r>
                <a:rPr lang="en-US" sz="5499" spc="51">
                  <a:solidFill>
                    <a:srgbClr val="181F52"/>
                  </a:solidFill>
                  <a:latin typeface="Arial"/>
                  <a:ea typeface="Arial"/>
                  <a:cs typeface="Arial"/>
                  <a:sym typeface="Arial"/>
                </a:rPr>
                <a:t>For we know that You have made the world in a way that humans must find their own path to peace; </a:t>
              </a:r>
            </a:p>
          </p:txBody>
        </p:sp>
      </p:grpSp>
      <p:grpSp>
        <p:nvGrpSpPr>
          <p:cNvPr id="5" name="Group 5"/>
          <p:cNvGrpSpPr/>
          <p:nvPr/>
        </p:nvGrpSpPr>
        <p:grpSpPr>
          <a:xfrm>
            <a:off x="6740433" y="690032"/>
            <a:ext cx="11181807" cy="10604754"/>
            <a:chOff x="0" y="0"/>
            <a:chExt cx="14909076" cy="14139672"/>
          </a:xfrm>
        </p:grpSpPr>
        <p:sp>
          <p:nvSpPr>
            <p:cNvPr id="6" name="Freeform 6"/>
            <p:cNvSpPr/>
            <p:nvPr/>
          </p:nvSpPr>
          <p:spPr>
            <a:xfrm>
              <a:off x="0" y="0"/>
              <a:ext cx="14909036" cy="14139697"/>
            </a:xfrm>
            <a:custGeom>
              <a:avLst/>
              <a:gdLst/>
              <a:ahLst/>
              <a:cxnLst/>
              <a:rect l="l" t="t" r="r" b="b"/>
              <a:pathLst>
                <a:path w="14909036" h="14139697">
                  <a:moveTo>
                    <a:pt x="0" y="0"/>
                  </a:moveTo>
                  <a:lnTo>
                    <a:pt x="14909036" y="0"/>
                  </a:lnTo>
                  <a:lnTo>
                    <a:pt x="14909036" y="14139697"/>
                  </a:lnTo>
                  <a:lnTo>
                    <a:pt x="0" y="14139697"/>
                  </a:lnTo>
                  <a:close/>
                </a:path>
              </a:pathLst>
            </a:custGeom>
            <a:solidFill>
              <a:srgbClr val="FFFFFF">
                <a:alpha val="85098"/>
              </a:srgbClr>
            </a:solidFill>
          </p:spPr>
          <p:txBody>
            <a:bodyPr/>
            <a:lstStyle/>
            <a:p>
              <a:endParaRPr lang="en-US"/>
            </a:p>
          </p:txBody>
        </p:sp>
        <p:sp>
          <p:nvSpPr>
            <p:cNvPr id="7" name="TextBox 7"/>
            <p:cNvSpPr txBox="1"/>
            <p:nvPr/>
          </p:nvSpPr>
          <p:spPr>
            <a:xfrm>
              <a:off x="0" y="-47625"/>
              <a:ext cx="14909076" cy="14187297"/>
            </a:xfrm>
            <a:prstGeom prst="rect">
              <a:avLst/>
            </a:prstGeom>
          </p:spPr>
          <p:txBody>
            <a:bodyPr lIns="50800" tIns="50800" rIns="50800" bIns="50800" rtlCol="0" anchor="t"/>
            <a:lstStyle/>
            <a:p>
              <a:pPr algn="r">
                <a:lnSpc>
                  <a:spcPts val="5832"/>
                </a:lnSpc>
              </a:pPr>
              <a:r>
                <a:rPr lang="he-IL" sz="5400" spc="50">
                  <a:solidFill>
                    <a:srgbClr val="181F52"/>
                  </a:solidFill>
                  <a:latin typeface="Arial"/>
                  <a:ea typeface="Arial"/>
                  <a:cs typeface="Arial"/>
                  <a:sym typeface="Arial"/>
                  <a:rtl/>
                </a:rPr>
                <a:t>בָּרוּךְ אַתָּה ה’ אֱלֹהֵינוּ וֵאלֹהֵי אֲבוֹתֵינוּ</a:t>
              </a:r>
            </a:p>
            <a:p>
              <a:pPr algn="r">
                <a:lnSpc>
                  <a:spcPts val="5832"/>
                </a:lnSpc>
              </a:pPr>
              <a:r>
                <a:rPr lang="he-IL" sz="5400" spc="50">
                  <a:solidFill>
                    <a:srgbClr val="181F52"/>
                  </a:solidFill>
                  <a:latin typeface="Arial"/>
                  <a:ea typeface="Arial"/>
                  <a:cs typeface="Arial"/>
                  <a:sym typeface="Arial"/>
                  <a:rtl/>
                </a:rPr>
                <a:t>אֱלֹהֵי אַבְרָהָם אֱלֹהֵי יִצְחָק וֵאלֹהֵי יַעֲקב</a:t>
              </a:r>
            </a:p>
            <a:p>
              <a:pPr algn="r">
                <a:lnSpc>
                  <a:spcPts val="5832"/>
                </a:lnSpc>
              </a:pPr>
              <a:r>
                <a:rPr lang="he-IL" sz="5400" spc="50">
                  <a:solidFill>
                    <a:srgbClr val="181F52"/>
                  </a:solidFill>
                  <a:latin typeface="Arial"/>
                  <a:ea typeface="Arial"/>
                  <a:cs typeface="Arial"/>
                  <a:sym typeface="Arial"/>
                  <a:rtl/>
                </a:rPr>
                <a:t>וֵאלֹהֵי שָׂרָה אֱלֹהֵי רִבְקָה אֱלֹהֵי רָחֵל וֵאלֹהֵי לֵאָה</a:t>
              </a:r>
            </a:p>
            <a:p>
              <a:pPr algn="r">
                <a:lnSpc>
                  <a:spcPts val="5832"/>
                </a:lnSpc>
              </a:pPr>
              <a:r>
                <a:rPr lang="he-IL" sz="5400" spc="50">
                  <a:solidFill>
                    <a:srgbClr val="181F52"/>
                  </a:solidFill>
                  <a:latin typeface="Arial"/>
                  <a:ea typeface="Arial"/>
                  <a:cs typeface="Arial"/>
                  <a:sym typeface="Arial"/>
                  <a:rtl/>
                </a:rPr>
                <a:t>הָאֵל הַגָּדוֹל הַגִּבּוֹר וְהַנּוֹרָא אֵל עֶלְיוֹן</a:t>
              </a:r>
            </a:p>
            <a:p>
              <a:pPr algn="r">
                <a:lnSpc>
                  <a:spcPts val="5832"/>
                </a:lnSpc>
              </a:pPr>
              <a:r>
                <a:rPr lang="he-IL" sz="5400" spc="50">
                  <a:solidFill>
                    <a:srgbClr val="181F52"/>
                  </a:solidFill>
                  <a:latin typeface="Arial"/>
                  <a:ea typeface="Arial"/>
                  <a:cs typeface="Arial"/>
                  <a:sym typeface="Arial"/>
                  <a:rtl/>
                </a:rPr>
                <a:t>גּוֹמֵל חֲסָדִים טוֹבִים וְקוֹנֵה הַכּל</a:t>
              </a:r>
            </a:p>
            <a:p>
              <a:pPr algn="r">
                <a:lnSpc>
                  <a:spcPts val="5832"/>
                </a:lnSpc>
              </a:pPr>
              <a:r>
                <a:rPr lang="he-IL" sz="5400" spc="50">
                  <a:solidFill>
                    <a:srgbClr val="181F52"/>
                  </a:solidFill>
                  <a:latin typeface="Arial"/>
                  <a:ea typeface="Arial"/>
                  <a:cs typeface="Arial"/>
                  <a:sym typeface="Arial"/>
                  <a:rtl/>
                </a:rPr>
                <a:t>וְזוֹכֵר חַסְדֵּי אָבוֹת וְאִמָהוֹת</a:t>
              </a:r>
            </a:p>
            <a:p>
              <a:pPr algn="r">
                <a:lnSpc>
                  <a:spcPts val="5832"/>
                </a:lnSpc>
              </a:pPr>
              <a:r>
                <a:rPr lang="he-IL" sz="5400" spc="50">
                  <a:solidFill>
                    <a:srgbClr val="181F52"/>
                  </a:solidFill>
                  <a:latin typeface="Arial"/>
                  <a:ea typeface="Arial"/>
                  <a:cs typeface="Arial"/>
                  <a:sym typeface="Arial"/>
                  <a:rtl/>
                </a:rPr>
                <a:t>וּמֵבִיא גוֹאֵל לִבְנֵי בְנֵיהֶם לְמַעַן שְׁמוֹ בְּאַהֲבָה</a:t>
              </a:r>
            </a:p>
            <a:p>
              <a:pPr algn="r">
                <a:lnSpc>
                  <a:spcPts val="5832"/>
                </a:lnSpc>
              </a:pPr>
              <a:r>
                <a:rPr lang="he-IL" sz="5400" spc="50">
                  <a:solidFill>
                    <a:srgbClr val="181F52"/>
                  </a:solidFill>
                  <a:latin typeface="Arial"/>
                  <a:ea typeface="Arial"/>
                  <a:cs typeface="Arial"/>
                  <a:sym typeface="Arial"/>
                  <a:rtl/>
                </a:rPr>
                <a:t>מֶלֶךְ עוֹזֵר וּמוֹשִׁיעַ וּמָגֵן</a:t>
              </a:r>
            </a:p>
            <a:p>
              <a:pPr algn="r">
                <a:lnSpc>
                  <a:spcPts val="5832"/>
                </a:lnSpc>
              </a:pPr>
              <a:r>
                <a:rPr lang="he-IL" sz="5400" spc="50">
                  <a:solidFill>
                    <a:srgbClr val="181F52"/>
                  </a:solidFill>
                  <a:latin typeface="Arial"/>
                  <a:ea typeface="Arial"/>
                  <a:cs typeface="Arial"/>
                  <a:sym typeface="Arial"/>
                  <a:rtl/>
                </a:rPr>
                <a:t>בָּרוּךְ אַתָּה ה’ מָגֵן אַבְרָהָם וּפוֹקֵד שָׂרָה</a:t>
              </a:r>
            </a:p>
            <a:p>
              <a:pPr algn="l">
                <a:lnSpc>
                  <a:spcPts val="5832"/>
                </a:lnSpc>
              </a:pPr>
              <a:endParaRPr lang="he-IL" sz="5400" spc="50">
                <a:solidFill>
                  <a:srgbClr val="181F52"/>
                </a:solidFill>
                <a:latin typeface="Arial"/>
                <a:ea typeface="Arial"/>
                <a:cs typeface="Arial"/>
                <a:sym typeface="Arial"/>
                <a:rtl/>
              </a:endParaRPr>
            </a:p>
            <a:p>
              <a:pPr algn="l">
                <a:lnSpc>
                  <a:spcPts val="5832"/>
                </a:lnSpc>
              </a:pPr>
              <a:endParaRPr lang="he-IL" sz="5400" spc="50">
                <a:solidFill>
                  <a:srgbClr val="181F52"/>
                </a:solidFill>
                <a:latin typeface="Arial"/>
                <a:ea typeface="Arial"/>
                <a:cs typeface="Arial"/>
                <a:sym typeface="Arial"/>
                <a:rtl/>
              </a:endParaRPr>
            </a:p>
            <a:p>
              <a:pPr algn="l">
                <a:lnSpc>
                  <a:spcPts val="5832"/>
                </a:lnSpc>
              </a:pPr>
              <a:endParaRPr lang="he-IL" sz="5400" spc="50">
                <a:solidFill>
                  <a:srgbClr val="181F52"/>
                </a:solidFill>
                <a:latin typeface="Arial"/>
                <a:ea typeface="Arial"/>
                <a:cs typeface="Arial"/>
                <a:sym typeface="Arial"/>
                <a:rtl/>
              </a:endParaRPr>
            </a:p>
          </p:txBody>
        </p:sp>
      </p:gr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757" y="456883"/>
            <a:ext cx="7191102" cy="9373235"/>
            <a:chOff x="0" y="0"/>
            <a:chExt cx="9588136" cy="12497647"/>
          </a:xfrm>
        </p:grpSpPr>
        <p:sp>
          <p:nvSpPr>
            <p:cNvPr id="3" name="Freeform 3"/>
            <p:cNvSpPr/>
            <p:nvPr/>
          </p:nvSpPr>
          <p:spPr>
            <a:xfrm>
              <a:off x="0" y="0"/>
              <a:ext cx="9588119" cy="12497702"/>
            </a:xfrm>
            <a:custGeom>
              <a:avLst/>
              <a:gdLst/>
              <a:ahLst/>
              <a:cxnLst/>
              <a:rect l="l" t="t" r="r" b="b"/>
              <a:pathLst>
                <a:path w="9588119" h="12497702">
                  <a:moveTo>
                    <a:pt x="0" y="0"/>
                  </a:moveTo>
                  <a:lnTo>
                    <a:pt x="9588119" y="0"/>
                  </a:lnTo>
                  <a:lnTo>
                    <a:pt x="9588119" y="12497702"/>
                  </a:lnTo>
                  <a:lnTo>
                    <a:pt x="0" y="12497702"/>
                  </a:lnTo>
                  <a:close/>
                </a:path>
              </a:pathLst>
            </a:custGeom>
            <a:solidFill>
              <a:srgbClr val="FFFFFF">
                <a:alpha val="80000"/>
              </a:srgbClr>
            </a:solidFill>
          </p:spPr>
          <p:txBody>
            <a:bodyPr/>
            <a:lstStyle/>
            <a:p>
              <a:endParaRPr lang="en-US"/>
            </a:p>
          </p:txBody>
        </p:sp>
        <p:sp>
          <p:nvSpPr>
            <p:cNvPr id="4" name="TextBox 4"/>
            <p:cNvSpPr txBox="1"/>
            <p:nvPr/>
          </p:nvSpPr>
          <p:spPr>
            <a:xfrm>
              <a:off x="0" y="-104775"/>
              <a:ext cx="9588136" cy="12602422"/>
            </a:xfrm>
            <a:prstGeom prst="rect">
              <a:avLst/>
            </a:prstGeom>
          </p:spPr>
          <p:txBody>
            <a:bodyPr lIns="50800" tIns="50800" rIns="50800" bIns="50800" rtlCol="0" anchor="t"/>
            <a:lstStyle/>
            <a:p>
              <a:pPr algn="l">
                <a:lnSpc>
                  <a:spcPts val="6599"/>
                </a:lnSpc>
              </a:pPr>
              <a:r>
                <a:rPr lang="en-US" sz="5499" spc="51">
                  <a:solidFill>
                    <a:srgbClr val="181F52"/>
                  </a:solidFill>
                  <a:latin typeface="Arial"/>
                  <a:ea typeface="Arial"/>
                  <a:cs typeface="Arial"/>
                  <a:sym typeface="Arial"/>
                </a:rPr>
                <a:t>Within themselves and with their neighbor </a:t>
              </a:r>
            </a:p>
            <a:p>
              <a:pPr algn="l">
                <a:lnSpc>
                  <a:spcPts val="6599"/>
                </a:lnSpc>
              </a:pPr>
              <a:r>
                <a:rPr lang="en-US" sz="5499" spc="51">
                  <a:solidFill>
                    <a:srgbClr val="181F52"/>
                  </a:solidFill>
                  <a:latin typeface="Arial"/>
                  <a:ea typeface="Arial"/>
                  <a:cs typeface="Arial"/>
                  <a:sym typeface="Arial"/>
                </a:rPr>
                <a:t>We cannot merely pray to You, Oh Gd, to end starvation; </a:t>
              </a:r>
            </a:p>
            <a:p>
              <a:pPr algn="l">
                <a:lnSpc>
                  <a:spcPts val="6599"/>
                </a:lnSpc>
              </a:pPr>
              <a:r>
                <a:rPr lang="en-US" sz="5499" spc="51">
                  <a:solidFill>
                    <a:srgbClr val="181F52"/>
                  </a:solidFill>
                  <a:latin typeface="Arial"/>
                  <a:ea typeface="Arial"/>
                  <a:cs typeface="Arial"/>
                  <a:sym typeface="Arial"/>
                </a:rPr>
                <a:t>For You have already given us the resources with which to feed the entire world.</a:t>
              </a:r>
            </a:p>
          </p:txBody>
        </p:sp>
      </p:grpSp>
      <p:grpSp>
        <p:nvGrpSpPr>
          <p:cNvPr id="5" name="Group 5"/>
          <p:cNvGrpSpPr/>
          <p:nvPr/>
        </p:nvGrpSpPr>
        <p:grpSpPr>
          <a:xfrm>
            <a:off x="7347859" y="312497"/>
            <a:ext cx="10626656" cy="1892808"/>
            <a:chOff x="0" y="0"/>
            <a:chExt cx="14168874" cy="2523744"/>
          </a:xfrm>
        </p:grpSpPr>
        <p:sp>
          <p:nvSpPr>
            <p:cNvPr id="6" name="Freeform 6"/>
            <p:cNvSpPr/>
            <p:nvPr/>
          </p:nvSpPr>
          <p:spPr>
            <a:xfrm>
              <a:off x="0" y="0"/>
              <a:ext cx="14168882" cy="2523767"/>
            </a:xfrm>
            <a:custGeom>
              <a:avLst/>
              <a:gdLst/>
              <a:ahLst/>
              <a:cxnLst/>
              <a:rect l="l" t="t" r="r" b="b"/>
              <a:pathLst>
                <a:path w="14168882" h="2523767">
                  <a:moveTo>
                    <a:pt x="0" y="0"/>
                  </a:moveTo>
                  <a:lnTo>
                    <a:pt x="14168882" y="0"/>
                  </a:lnTo>
                  <a:lnTo>
                    <a:pt x="14168882" y="2523767"/>
                  </a:lnTo>
                  <a:lnTo>
                    <a:pt x="0" y="2523767"/>
                  </a:lnTo>
                  <a:close/>
                </a:path>
              </a:pathLst>
            </a:custGeom>
            <a:solidFill>
              <a:srgbClr val="FFFFFF">
                <a:alpha val="80000"/>
              </a:srgbClr>
            </a:solidFill>
          </p:spPr>
          <p:txBody>
            <a:bodyPr/>
            <a:lstStyle/>
            <a:p>
              <a:endParaRPr lang="en-US"/>
            </a:p>
          </p:txBody>
        </p:sp>
        <p:sp>
          <p:nvSpPr>
            <p:cNvPr id="7" name="TextBox 7"/>
            <p:cNvSpPr txBox="1"/>
            <p:nvPr/>
          </p:nvSpPr>
          <p:spPr>
            <a:xfrm>
              <a:off x="0" y="-104775"/>
              <a:ext cx="14168874"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מֶלֶךְ</a:t>
              </a:r>
              <a:r>
                <a:rPr lang="he-IL" sz="5400" spc="50">
                  <a:solidFill>
                    <a:srgbClr val="181F52"/>
                  </a:solidFill>
                  <a:latin typeface="Arial"/>
                  <a:ea typeface="Arial"/>
                  <a:cs typeface="Arial"/>
                  <a:sym typeface="Arial"/>
                  <a:rtl/>
                </a:rPr>
                <a:t> עוֹזֵר וּמוֹשִׁיעַ וּמָגֵן, בָּרוּךְ אַתָּה יְהֹוָה, מָגֵן אַבְרָהָם</a:t>
              </a:r>
              <a:r>
                <a:rPr lang="en-US" sz="5400" spc="50">
                  <a:solidFill>
                    <a:srgbClr val="181F52"/>
                  </a:solidFill>
                  <a:latin typeface="Arial"/>
                  <a:ea typeface="Arial"/>
                  <a:cs typeface="Arial"/>
                  <a:sym typeface="Arial"/>
                </a:rPr>
                <a:t>:</a:t>
              </a:r>
            </a:p>
          </p:txBody>
        </p:sp>
      </p:grpSp>
      <p:grpSp>
        <p:nvGrpSpPr>
          <p:cNvPr id="8" name="Group 8"/>
          <p:cNvGrpSpPr/>
          <p:nvPr/>
        </p:nvGrpSpPr>
        <p:grpSpPr>
          <a:xfrm>
            <a:off x="7347859" y="2020675"/>
            <a:ext cx="10626654" cy="1892808"/>
            <a:chOff x="0" y="0"/>
            <a:chExt cx="14168872" cy="2523744"/>
          </a:xfrm>
        </p:grpSpPr>
        <p:sp>
          <p:nvSpPr>
            <p:cNvPr id="9" name="Freeform 9"/>
            <p:cNvSpPr/>
            <p:nvPr/>
          </p:nvSpPr>
          <p:spPr>
            <a:xfrm>
              <a:off x="0" y="0"/>
              <a:ext cx="14168882" cy="2523767"/>
            </a:xfrm>
            <a:custGeom>
              <a:avLst/>
              <a:gdLst/>
              <a:ahLst/>
              <a:cxnLst/>
              <a:rect l="l" t="t" r="r" b="b"/>
              <a:pathLst>
                <a:path w="14168882" h="2523767">
                  <a:moveTo>
                    <a:pt x="0" y="0"/>
                  </a:moveTo>
                  <a:lnTo>
                    <a:pt x="14168882" y="0"/>
                  </a:lnTo>
                  <a:lnTo>
                    <a:pt x="14168882" y="2523767"/>
                  </a:lnTo>
                  <a:lnTo>
                    <a:pt x="0" y="2523767"/>
                  </a:lnTo>
                  <a:close/>
                </a:path>
              </a:pathLst>
            </a:custGeom>
            <a:solidFill>
              <a:srgbClr val="FFFFFF">
                <a:alpha val="80000"/>
              </a:srgbClr>
            </a:solidFill>
          </p:spPr>
          <p:txBody>
            <a:bodyPr/>
            <a:lstStyle/>
            <a:p>
              <a:endParaRPr lang="en-US"/>
            </a:p>
          </p:txBody>
        </p:sp>
        <p:sp>
          <p:nvSpPr>
            <p:cNvPr id="10" name="TextBox 10"/>
            <p:cNvSpPr txBox="1"/>
            <p:nvPr/>
          </p:nvSpPr>
          <p:spPr>
            <a:xfrm>
              <a:off x="0" y="-104775"/>
              <a:ext cx="14168872"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אַתָּה</a:t>
              </a:r>
              <a:r>
                <a:rPr lang="he-IL" sz="5400" spc="50">
                  <a:solidFill>
                    <a:srgbClr val="181F52"/>
                  </a:solidFill>
                  <a:latin typeface="Arial"/>
                  <a:ea typeface="Arial"/>
                  <a:cs typeface="Arial"/>
                  <a:sym typeface="Arial"/>
                  <a:rtl/>
                </a:rPr>
                <a:t> גִּבּוֹר לְעוֹלָם, אֲדֹנָי. מְחַיֵּה מֵתִים אַתָּה, רַב לְהוֹשִׁיעַ</a:t>
              </a:r>
              <a:r>
                <a:rPr lang="en-US" sz="5400" spc="50">
                  <a:solidFill>
                    <a:srgbClr val="181F52"/>
                  </a:solidFill>
                  <a:latin typeface="Arial"/>
                  <a:ea typeface="Arial"/>
                  <a:cs typeface="Arial"/>
                  <a:sym typeface="Arial"/>
                </a:rPr>
                <a:t>.</a:t>
              </a:r>
            </a:p>
          </p:txBody>
        </p:sp>
      </p:grpSp>
      <p:grpSp>
        <p:nvGrpSpPr>
          <p:cNvPr id="11" name="Group 11"/>
          <p:cNvGrpSpPr/>
          <p:nvPr/>
        </p:nvGrpSpPr>
        <p:grpSpPr>
          <a:xfrm>
            <a:off x="7347858" y="3583001"/>
            <a:ext cx="10626656" cy="5169408"/>
            <a:chOff x="0" y="0"/>
            <a:chExt cx="14168874" cy="6892544"/>
          </a:xfrm>
        </p:grpSpPr>
        <p:sp>
          <p:nvSpPr>
            <p:cNvPr id="12" name="Freeform 12"/>
            <p:cNvSpPr/>
            <p:nvPr/>
          </p:nvSpPr>
          <p:spPr>
            <a:xfrm>
              <a:off x="0" y="0"/>
              <a:ext cx="14168882" cy="6892552"/>
            </a:xfrm>
            <a:custGeom>
              <a:avLst/>
              <a:gdLst/>
              <a:ahLst/>
              <a:cxnLst/>
              <a:rect l="l" t="t" r="r" b="b"/>
              <a:pathLst>
                <a:path w="14168882" h="6892552">
                  <a:moveTo>
                    <a:pt x="0" y="0"/>
                  </a:moveTo>
                  <a:lnTo>
                    <a:pt x="14168882" y="0"/>
                  </a:lnTo>
                  <a:lnTo>
                    <a:pt x="14168882" y="6892552"/>
                  </a:lnTo>
                  <a:lnTo>
                    <a:pt x="0" y="6892552"/>
                  </a:lnTo>
                  <a:close/>
                </a:path>
              </a:pathLst>
            </a:custGeom>
            <a:solidFill>
              <a:srgbClr val="FFFFFF">
                <a:alpha val="80000"/>
              </a:srgbClr>
            </a:solidFill>
          </p:spPr>
          <p:txBody>
            <a:bodyPr/>
            <a:lstStyle/>
            <a:p>
              <a:endParaRPr lang="en-US"/>
            </a:p>
          </p:txBody>
        </p:sp>
        <p:sp>
          <p:nvSpPr>
            <p:cNvPr id="13" name="TextBox 13"/>
            <p:cNvSpPr txBox="1"/>
            <p:nvPr/>
          </p:nvSpPr>
          <p:spPr>
            <a:xfrm>
              <a:off x="0" y="-104775"/>
              <a:ext cx="14168874" cy="69973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מְכַלְכֵּל</a:t>
              </a:r>
              <a:r>
                <a:rPr lang="he-IL" sz="5400" spc="50">
                  <a:solidFill>
                    <a:srgbClr val="181F52"/>
                  </a:solidFill>
                  <a:latin typeface="Arial"/>
                  <a:ea typeface="Arial"/>
                  <a:cs typeface="Arial"/>
                  <a:sym typeface="Arial"/>
                  <a:rtl/>
                </a:rPr>
                <a:t> חַיִּים בְּחֶסֶד, מְחַיֵּה מֵתִים בְּרַחֲמִים רַבִּים, סוֹמֵךְ נוֹפְלִים, וְרוֹפֵא חוֹלִים, וּמַתִּיר אֲסוּרִים, וּמְקַיֵּם אֱמוּנָתוֹ לִישֵׁנֵי עָפָר. מִי כָמוֹךָ בַּעַל גְּבוּרוֹת, וּמִי דוֹמֶה לָּךְ, מֶלֶךְ מֵמִית וּמְחַיֶּה וּמַצְמִיחַ יְשׁוּעָה</a:t>
              </a:r>
              <a:r>
                <a:rPr lang="en-US" sz="5400" spc="50">
                  <a:solidFill>
                    <a:srgbClr val="181F52"/>
                  </a:solidFill>
                  <a:latin typeface="Arial"/>
                  <a:ea typeface="Arial"/>
                  <a:cs typeface="Arial"/>
                  <a:sym typeface="Arial"/>
                </a:rPr>
                <a:t>.</a:t>
              </a:r>
            </a:p>
          </p:txBody>
        </p:sp>
      </p:grpSp>
      <p:grpSp>
        <p:nvGrpSpPr>
          <p:cNvPr id="14" name="Group 14"/>
          <p:cNvGrpSpPr/>
          <p:nvPr/>
        </p:nvGrpSpPr>
        <p:grpSpPr>
          <a:xfrm>
            <a:off x="7347859" y="8394192"/>
            <a:ext cx="10626656" cy="1892808"/>
            <a:chOff x="0" y="0"/>
            <a:chExt cx="14168874" cy="2523744"/>
          </a:xfrm>
        </p:grpSpPr>
        <p:sp>
          <p:nvSpPr>
            <p:cNvPr id="15" name="Freeform 15"/>
            <p:cNvSpPr/>
            <p:nvPr/>
          </p:nvSpPr>
          <p:spPr>
            <a:xfrm>
              <a:off x="0" y="0"/>
              <a:ext cx="14168882" cy="2523767"/>
            </a:xfrm>
            <a:custGeom>
              <a:avLst/>
              <a:gdLst/>
              <a:ahLst/>
              <a:cxnLst/>
              <a:rect l="l" t="t" r="r" b="b"/>
              <a:pathLst>
                <a:path w="14168882" h="2523767">
                  <a:moveTo>
                    <a:pt x="0" y="0"/>
                  </a:moveTo>
                  <a:lnTo>
                    <a:pt x="14168882" y="0"/>
                  </a:lnTo>
                  <a:lnTo>
                    <a:pt x="14168882" y="2523767"/>
                  </a:lnTo>
                  <a:lnTo>
                    <a:pt x="0" y="2523767"/>
                  </a:lnTo>
                  <a:close/>
                </a:path>
              </a:pathLst>
            </a:custGeom>
            <a:solidFill>
              <a:srgbClr val="FFFFFF">
                <a:alpha val="80000"/>
              </a:srgbClr>
            </a:solidFill>
          </p:spPr>
          <p:txBody>
            <a:bodyPr/>
            <a:lstStyle/>
            <a:p>
              <a:endParaRPr lang="en-US"/>
            </a:p>
          </p:txBody>
        </p:sp>
        <p:sp>
          <p:nvSpPr>
            <p:cNvPr id="16" name="TextBox 16"/>
            <p:cNvSpPr txBox="1"/>
            <p:nvPr/>
          </p:nvSpPr>
          <p:spPr>
            <a:xfrm>
              <a:off x="0" y="-104775"/>
              <a:ext cx="14168874"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וְנֶאֱמָן</a:t>
              </a:r>
              <a:r>
                <a:rPr lang="he-IL" sz="5400" spc="50">
                  <a:solidFill>
                    <a:srgbClr val="181F52"/>
                  </a:solidFill>
                  <a:latin typeface="Arial"/>
                  <a:ea typeface="Arial"/>
                  <a:cs typeface="Arial"/>
                  <a:sym typeface="Arial"/>
                  <a:rtl/>
                </a:rPr>
                <a:t> אַתָּה לְהַחֲיוֹת מֵתִים. בָּרוּךְ אַתָּה יְהֹוָה, מְחַיֵּה הַמֵּתִים</a:t>
              </a:r>
              <a:r>
                <a:rPr lang="en-US" sz="5400" spc="50">
                  <a:solidFill>
                    <a:srgbClr val="181F52"/>
                  </a:solidFill>
                  <a:latin typeface="Arial"/>
                  <a:ea typeface="Arial"/>
                  <a:cs typeface="Arial"/>
                  <a:sym typeface="Arial"/>
                </a:rPr>
                <a:t>:</a:t>
              </a:r>
            </a:p>
          </p:txBody>
        </p:sp>
      </p:gr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0230" y="457602"/>
            <a:ext cx="7485016" cy="9371796"/>
            <a:chOff x="0" y="0"/>
            <a:chExt cx="9980022" cy="12495728"/>
          </a:xfrm>
        </p:grpSpPr>
        <p:sp>
          <p:nvSpPr>
            <p:cNvPr id="3" name="Freeform 3"/>
            <p:cNvSpPr/>
            <p:nvPr/>
          </p:nvSpPr>
          <p:spPr>
            <a:xfrm>
              <a:off x="0" y="0"/>
              <a:ext cx="9980041" cy="12495784"/>
            </a:xfrm>
            <a:custGeom>
              <a:avLst/>
              <a:gdLst/>
              <a:ahLst/>
              <a:cxnLst/>
              <a:rect l="l" t="t" r="r" b="b"/>
              <a:pathLst>
                <a:path w="9980041" h="12495784">
                  <a:moveTo>
                    <a:pt x="0" y="0"/>
                  </a:moveTo>
                  <a:lnTo>
                    <a:pt x="9980041" y="0"/>
                  </a:lnTo>
                  <a:lnTo>
                    <a:pt x="9980041" y="12495784"/>
                  </a:lnTo>
                  <a:lnTo>
                    <a:pt x="0" y="12495784"/>
                  </a:lnTo>
                  <a:close/>
                </a:path>
              </a:pathLst>
            </a:custGeom>
            <a:solidFill>
              <a:srgbClr val="FFFFFF">
                <a:alpha val="80000"/>
              </a:srgbClr>
            </a:solidFill>
          </p:spPr>
          <p:txBody>
            <a:bodyPr/>
            <a:lstStyle/>
            <a:p>
              <a:endParaRPr lang="en-US"/>
            </a:p>
          </p:txBody>
        </p:sp>
        <p:sp>
          <p:nvSpPr>
            <p:cNvPr id="4" name="TextBox 4"/>
            <p:cNvSpPr txBox="1"/>
            <p:nvPr/>
          </p:nvSpPr>
          <p:spPr>
            <a:xfrm>
              <a:off x="0" y="-104775"/>
              <a:ext cx="9980022" cy="12600503"/>
            </a:xfrm>
            <a:prstGeom prst="rect">
              <a:avLst/>
            </a:prstGeom>
          </p:spPr>
          <p:txBody>
            <a:bodyPr lIns="50800" tIns="50800" rIns="50800" bIns="50800" rtlCol="0" anchor="t"/>
            <a:lstStyle/>
            <a:p>
              <a:pPr algn="l">
                <a:lnSpc>
                  <a:spcPts val="6599"/>
                </a:lnSpc>
              </a:pPr>
              <a:r>
                <a:rPr lang="en-US" sz="5499" spc="51">
                  <a:solidFill>
                    <a:srgbClr val="181F52"/>
                  </a:solidFill>
                  <a:latin typeface="Arial"/>
                  <a:ea typeface="Arial"/>
                  <a:cs typeface="Arial"/>
                  <a:sym typeface="Arial"/>
                </a:rPr>
                <a:t>If we could only use them wisely. We cannot merely pray to You, Oh Gd, to root out prejudice; For You have already given us eyes with which to see the good in all people, if we would only use them rightly.</a:t>
              </a:r>
            </a:p>
          </p:txBody>
        </p:sp>
      </p:grpSp>
      <p:grpSp>
        <p:nvGrpSpPr>
          <p:cNvPr id="5" name="Group 5"/>
          <p:cNvGrpSpPr/>
          <p:nvPr/>
        </p:nvGrpSpPr>
        <p:grpSpPr>
          <a:xfrm>
            <a:off x="7720148" y="3936861"/>
            <a:ext cx="10332720" cy="3531108"/>
            <a:chOff x="0" y="0"/>
            <a:chExt cx="13776960" cy="4708144"/>
          </a:xfrm>
        </p:grpSpPr>
        <p:sp>
          <p:nvSpPr>
            <p:cNvPr id="6" name="Freeform 6"/>
            <p:cNvSpPr/>
            <p:nvPr/>
          </p:nvSpPr>
          <p:spPr>
            <a:xfrm>
              <a:off x="0" y="0"/>
              <a:ext cx="13776990" cy="4708113"/>
            </a:xfrm>
            <a:custGeom>
              <a:avLst/>
              <a:gdLst/>
              <a:ahLst/>
              <a:cxnLst/>
              <a:rect l="l" t="t" r="r" b="b"/>
              <a:pathLst>
                <a:path w="13776990" h="4708113">
                  <a:moveTo>
                    <a:pt x="0" y="0"/>
                  </a:moveTo>
                  <a:lnTo>
                    <a:pt x="13776990" y="0"/>
                  </a:lnTo>
                  <a:lnTo>
                    <a:pt x="13776990" y="4708113"/>
                  </a:lnTo>
                  <a:lnTo>
                    <a:pt x="0" y="4708113"/>
                  </a:lnTo>
                  <a:close/>
                </a:path>
              </a:pathLst>
            </a:custGeom>
            <a:solidFill>
              <a:srgbClr val="FFFFFF">
                <a:alpha val="80000"/>
              </a:srgbClr>
            </a:solidFill>
          </p:spPr>
          <p:txBody>
            <a:bodyPr/>
            <a:lstStyle/>
            <a:p>
              <a:endParaRPr lang="en-US"/>
            </a:p>
          </p:txBody>
        </p:sp>
        <p:sp>
          <p:nvSpPr>
            <p:cNvPr id="7" name="TextBox 7"/>
            <p:cNvSpPr txBox="1"/>
            <p:nvPr/>
          </p:nvSpPr>
          <p:spPr>
            <a:xfrm>
              <a:off x="0" y="-104775"/>
              <a:ext cx="13776960" cy="48129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אַתָּה קִדַּשְׁתָּ</a:t>
              </a:r>
              <a:r>
                <a:rPr lang="he-IL" sz="5400" spc="50">
                  <a:solidFill>
                    <a:srgbClr val="181F52"/>
                  </a:solidFill>
                  <a:latin typeface="Arial"/>
                  <a:ea typeface="Arial"/>
                  <a:cs typeface="Arial"/>
                  <a:sym typeface="Arial"/>
                  <a:rtl/>
                </a:rPr>
                <a:t> אֶת יוֹם הַשְּׁבִיעִי לִשְׁמֶךָ, תַּכְלִית מַעֲשֵׂה שָׁמַיִם וָאָרֶץ, וּבֵרַכְתּוֹ מִכָּל הַיָּמִים, וְקִדַּשְׁתּוֹ מִכָּל הַזְּמַנִּים, וְכֵן כָּתוּב בְּתוֹרָתֶךָ</a:t>
              </a:r>
              <a:r>
                <a:rPr lang="en-US" sz="5400" spc="50">
                  <a:solidFill>
                    <a:srgbClr val="181F52"/>
                  </a:solidFill>
                  <a:latin typeface="Arial"/>
                  <a:ea typeface="Arial"/>
                  <a:cs typeface="Arial"/>
                  <a:sym typeface="Arial"/>
                </a:rPr>
                <a:t>:</a:t>
              </a:r>
            </a:p>
          </p:txBody>
        </p:sp>
      </p:grpSp>
      <p:grpSp>
        <p:nvGrpSpPr>
          <p:cNvPr id="8" name="Group 8"/>
          <p:cNvGrpSpPr/>
          <p:nvPr/>
        </p:nvGrpSpPr>
        <p:grpSpPr>
          <a:xfrm>
            <a:off x="7955247" y="6264021"/>
            <a:ext cx="10097620" cy="5988558"/>
            <a:chOff x="0" y="0"/>
            <a:chExt cx="13463494" cy="7984744"/>
          </a:xfrm>
        </p:grpSpPr>
        <p:sp>
          <p:nvSpPr>
            <p:cNvPr id="9" name="Freeform 9"/>
            <p:cNvSpPr/>
            <p:nvPr/>
          </p:nvSpPr>
          <p:spPr>
            <a:xfrm>
              <a:off x="0" y="0"/>
              <a:ext cx="13463524" cy="7984697"/>
            </a:xfrm>
            <a:custGeom>
              <a:avLst/>
              <a:gdLst/>
              <a:ahLst/>
              <a:cxnLst/>
              <a:rect l="l" t="t" r="r" b="b"/>
              <a:pathLst>
                <a:path w="13463524" h="7984697">
                  <a:moveTo>
                    <a:pt x="0" y="0"/>
                  </a:moveTo>
                  <a:lnTo>
                    <a:pt x="13463524" y="0"/>
                  </a:lnTo>
                  <a:lnTo>
                    <a:pt x="13463524" y="7984697"/>
                  </a:lnTo>
                  <a:lnTo>
                    <a:pt x="0" y="7984697"/>
                  </a:lnTo>
                  <a:close/>
                </a:path>
              </a:pathLst>
            </a:custGeom>
            <a:solidFill>
              <a:srgbClr val="FFFFFF">
                <a:alpha val="80000"/>
              </a:srgbClr>
            </a:solidFill>
          </p:spPr>
          <p:txBody>
            <a:bodyPr/>
            <a:lstStyle/>
            <a:p>
              <a:endParaRPr lang="en-US"/>
            </a:p>
          </p:txBody>
        </p:sp>
        <p:sp>
          <p:nvSpPr>
            <p:cNvPr id="10" name="TextBox 10"/>
            <p:cNvSpPr txBox="1"/>
            <p:nvPr/>
          </p:nvSpPr>
          <p:spPr>
            <a:xfrm>
              <a:off x="0" y="-104775"/>
              <a:ext cx="13463494" cy="8089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וַיְכֻלּוּ</a:t>
              </a:r>
              <a:r>
                <a:rPr lang="he-IL" sz="5400" spc="50">
                  <a:solidFill>
                    <a:srgbClr val="181F52"/>
                  </a:solidFill>
                  <a:latin typeface="Arial"/>
                  <a:ea typeface="Arial"/>
                  <a:cs typeface="Arial"/>
                  <a:sym typeface="Arial"/>
                  <a:rtl/>
                </a:rPr>
                <a:t> הַשָּׁמַיִם וְהָאָרֶץ וְכָל צְבָאָם: וַיְכַל אֱלֹהִים בַּיּוֹם הַשְּׁבִיעִי מְלַאכְתּוֹ אֲשֶׁר עָשָׂה וַיִּשְׁבֹּת בַּיּוֹם הַשְּׁבִיעִי מִכָּל מְלַאכְתּוֹ אֲשֶׁר עָשָׂה: וַיְבָרֶךְ אֱלֹהִים אֶת יוֹם הַשְּׁבִיעִי וַיְקַדֵּשׁ אֹתוֹ, כִּי בוֹ שָׁבַת מִכָּל מְלַאכְתּוֹ אֲשֶׁר בָּרָא אֱלֹהִים לַעֲשׂוֹת</a:t>
              </a:r>
              <a:r>
                <a:rPr lang="en-US" sz="5400" spc="50">
                  <a:solidFill>
                    <a:srgbClr val="181F52"/>
                  </a:solidFill>
                  <a:latin typeface="Arial"/>
                  <a:ea typeface="Arial"/>
                  <a:cs typeface="Arial"/>
                  <a:sym typeface="Arial"/>
                </a:rPr>
                <a:t>:</a:t>
              </a:r>
            </a:p>
          </p:txBody>
        </p:sp>
      </p:grpSp>
      <p:grpSp>
        <p:nvGrpSpPr>
          <p:cNvPr id="11" name="Group 11"/>
          <p:cNvGrpSpPr/>
          <p:nvPr/>
        </p:nvGrpSpPr>
        <p:grpSpPr>
          <a:xfrm>
            <a:off x="7720148" y="405753"/>
            <a:ext cx="10332720" cy="3531108"/>
            <a:chOff x="0" y="0"/>
            <a:chExt cx="13776960" cy="4708144"/>
          </a:xfrm>
        </p:grpSpPr>
        <p:sp>
          <p:nvSpPr>
            <p:cNvPr id="12" name="Freeform 12"/>
            <p:cNvSpPr/>
            <p:nvPr/>
          </p:nvSpPr>
          <p:spPr>
            <a:xfrm>
              <a:off x="0" y="0"/>
              <a:ext cx="13776990" cy="4708113"/>
            </a:xfrm>
            <a:custGeom>
              <a:avLst/>
              <a:gdLst/>
              <a:ahLst/>
              <a:cxnLst/>
              <a:rect l="l" t="t" r="r" b="b"/>
              <a:pathLst>
                <a:path w="13776990" h="4708113">
                  <a:moveTo>
                    <a:pt x="0" y="0"/>
                  </a:moveTo>
                  <a:lnTo>
                    <a:pt x="13776990" y="0"/>
                  </a:lnTo>
                  <a:lnTo>
                    <a:pt x="13776990" y="4708113"/>
                  </a:lnTo>
                  <a:lnTo>
                    <a:pt x="0" y="4708113"/>
                  </a:lnTo>
                  <a:close/>
                </a:path>
              </a:pathLst>
            </a:custGeom>
            <a:solidFill>
              <a:srgbClr val="FFFFFF">
                <a:alpha val="80000"/>
              </a:srgbClr>
            </a:solidFill>
          </p:spPr>
          <p:txBody>
            <a:bodyPr/>
            <a:lstStyle/>
            <a:p>
              <a:endParaRPr lang="en-US"/>
            </a:p>
          </p:txBody>
        </p:sp>
        <p:sp>
          <p:nvSpPr>
            <p:cNvPr id="13" name="TextBox 13"/>
            <p:cNvSpPr txBox="1"/>
            <p:nvPr/>
          </p:nvSpPr>
          <p:spPr>
            <a:xfrm>
              <a:off x="0" y="-104775"/>
              <a:ext cx="13776960" cy="48129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אַתָּה </a:t>
              </a:r>
              <a:r>
                <a:rPr lang="he-IL" sz="5400" spc="50">
                  <a:solidFill>
                    <a:srgbClr val="181F52"/>
                  </a:solidFill>
                  <a:latin typeface="Arial"/>
                  <a:ea typeface="Arial"/>
                  <a:cs typeface="Arial"/>
                  <a:sym typeface="Arial"/>
                  <a:rtl/>
                </a:rPr>
                <a:t>קָדוֹשׁ, וְשִׁמְךָ קָדוֹשׁ, וּקְדוֹשִׁים בְּכָל יוֹם יְהַלְלוּךָ סֶּלָה. כִּי אֵל מֶלֶךְ גָדוֹל וְקָדוֹשׁ אָתָּה. בָּרוּךְ אַתָּה יְהֹוָה, הָאֵל הַקָּדוֹשׁ</a:t>
              </a:r>
              <a:r>
                <a:rPr lang="en-US" sz="5400" spc="50">
                  <a:solidFill>
                    <a:srgbClr val="181F52"/>
                  </a:solidFill>
                  <a:latin typeface="Arial"/>
                  <a:ea typeface="Arial"/>
                  <a:cs typeface="Arial"/>
                  <a:sym typeface="Arial"/>
                </a:rPr>
                <a:t>:</a:t>
              </a:r>
            </a:p>
          </p:txBody>
        </p:sp>
      </p:gr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1045" y="305285"/>
            <a:ext cx="6701246" cy="9418320"/>
            <a:chOff x="0" y="0"/>
            <a:chExt cx="8934994" cy="12557760"/>
          </a:xfrm>
        </p:grpSpPr>
        <p:sp>
          <p:nvSpPr>
            <p:cNvPr id="3" name="Freeform 3"/>
            <p:cNvSpPr/>
            <p:nvPr/>
          </p:nvSpPr>
          <p:spPr>
            <a:xfrm>
              <a:off x="0" y="0"/>
              <a:ext cx="8934958" cy="12557784"/>
            </a:xfrm>
            <a:custGeom>
              <a:avLst/>
              <a:gdLst/>
              <a:ahLst/>
              <a:cxnLst/>
              <a:rect l="l" t="t" r="r" b="b"/>
              <a:pathLst>
                <a:path w="8934958" h="12557784">
                  <a:moveTo>
                    <a:pt x="0" y="0"/>
                  </a:moveTo>
                  <a:lnTo>
                    <a:pt x="8934958" y="0"/>
                  </a:lnTo>
                  <a:lnTo>
                    <a:pt x="8934958" y="12557784"/>
                  </a:lnTo>
                  <a:lnTo>
                    <a:pt x="0" y="12557784"/>
                  </a:lnTo>
                  <a:close/>
                </a:path>
              </a:pathLst>
            </a:custGeom>
            <a:solidFill>
              <a:srgbClr val="FFFFFF">
                <a:alpha val="80000"/>
              </a:srgbClr>
            </a:solidFill>
          </p:spPr>
          <p:txBody>
            <a:bodyPr/>
            <a:lstStyle/>
            <a:p>
              <a:endParaRPr lang="en-US"/>
            </a:p>
          </p:txBody>
        </p:sp>
        <p:sp>
          <p:nvSpPr>
            <p:cNvPr id="4" name="TextBox 4"/>
            <p:cNvSpPr txBox="1"/>
            <p:nvPr/>
          </p:nvSpPr>
          <p:spPr>
            <a:xfrm>
              <a:off x="0" y="-123825"/>
              <a:ext cx="8934994" cy="12681585"/>
            </a:xfrm>
            <a:prstGeom prst="rect">
              <a:avLst/>
            </a:prstGeom>
          </p:spPr>
          <p:txBody>
            <a:bodyPr lIns="50800" tIns="50800" rIns="50800" bIns="50800" rtlCol="0" anchor="t"/>
            <a:lstStyle/>
            <a:p>
              <a:pPr algn="l">
                <a:lnSpc>
                  <a:spcPts val="7200"/>
                </a:lnSpc>
              </a:pPr>
              <a:r>
                <a:rPr lang="en-US" sz="6000" spc="56">
                  <a:solidFill>
                    <a:srgbClr val="181F52"/>
                  </a:solidFill>
                  <a:latin typeface="Arial"/>
                  <a:ea typeface="Arial"/>
                  <a:cs typeface="Arial"/>
                  <a:sym typeface="Arial"/>
                </a:rPr>
                <a:t>We cannot merely pray to You, Oh Gd, to end despair; </a:t>
              </a:r>
            </a:p>
            <a:p>
              <a:pPr algn="l">
                <a:lnSpc>
                  <a:spcPts val="7200"/>
                </a:lnSpc>
              </a:pPr>
              <a:r>
                <a:rPr lang="en-US" sz="6000" spc="56">
                  <a:solidFill>
                    <a:srgbClr val="181F52"/>
                  </a:solidFill>
                  <a:latin typeface="Arial"/>
                  <a:ea typeface="Arial"/>
                  <a:cs typeface="Arial"/>
                  <a:sym typeface="Arial"/>
                </a:rPr>
                <a:t>For You have already given us the power to clear away slums and to give hope, If we would only use our power justly. </a:t>
              </a:r>
            </a:p>
          </p:txBody>
        </p:sp>
      </p:grpSp>
      <p:grpSp>
        <p:nvGrpSpPr>
          <p:cNvPr id="5" name="Group 5"/>
          <p:cNvGrpSpPr/>
          <p:nvPr/>
        </p:nvGrpSpPr>
        <p:grpSpPr>
          <a:xfrm>
            <a:off x="7132290" y="4125952"/>
            <a:ext cx="10940174" cy="5878068"/>
            <a:chOff x="0" y="0"/>
            <a:chExt cx="14586898" cy="7837424"/>
          </a:xfrm>
        </p:grpSpPr>
        <p:sp>
          <p:nvSpPr>
            <p:cNvPr id="6" name="Freeform 6"/>
            <p:cNvSpPr/>
            <p:nvPr/>
          </p:nvSpPr>
          <p:spPr>
            <a:xfrm>
              <a:off x="0" y="0"/>
              <a:ext cx="14586838" cy="7837378"/>
            </a:xfrm>
            <a:custGeom>
              <a:avLst/>
              <a:gdLst/>
              <a:ahLst/>
              <a:cxnLst/>
              <a:rect l="l" t="t" r="r" b="b"/>
              <a:pathLst>
                <a:path w="14586838" h="7837378">
                  <a:moveTo>
                    <a:pt x="0" y="0"/>
                  </a:moveTo>
                  <a:lnTo>
                    <a:pt x="14586838" y="0"/>
                  </a:lnTo>
                  <a:lnTo>
                    <a:pt x="14586838" y="7837378"/>
                  </a:lnTo>
                  <a:lnTo>
                    <a:pt x="0" y="7837378"/>
                  </a:lnTo>
                  <a:close/>
                </a:path>
              </a:pathLst>
            </a:custGeom>
            <a:solidFill>
              <a:srgbClr val="FFFFFF">
                <a:alpha val="80000"/>
              </a:srgbClr>
            </a:solidFill>
          </p:spPr>
          <p:txBody>
            <a:bodyPr/>
            <a:lstStyle/>
            <a:p>
              <a:endParaRPr lang="en-US"/>
            </a:p>
          </p:txBody>
        </p:sp>
        <p:sp>
          <p:nvSpPr>
            <p:cNvPr id="7" name="TextBox 7"/>
            <p:cNvSpPr txBox="1"/>
            <p:nvPr/>
          </p:nvSpPr>
          <p:spPr>
            <a:xfrm>
              <a:off x="0" y="-9525"/>
              <a:ext cx="14586898" cy="7846949"/>
            </a:xfrm>
            <a:prstGeom prst="rect">
              <a:avLst/>
            </a:prstGeom>
          </p:spPr>
          <p:txBody>
            <a:bodyPr lIns="50800" tIns="50800" rIns="50800" bIns="50800" rtlCol="0" anchor="t"/>
            <a:lstStyle/>
            <a:p>
              <a:pPr algn="r">
                <a:lnSpc>
                  <a:spcPts val="5400"/>
                </a:lnSpc>
              </a:pPr>
              <a:r>
                <a:rPr lang="he-IL" sz="5400" b="1" spc="50">
                  <a:solidFill>
                    <a:srgbClr val="181F52"/>
                  </a:solidFill>
                  <a:latin typeface="Arial Bold"/>
                  <a:ea typeface="Arial Bold"/>
                  <a:cs typeface="Arial Bold"/>
                  <a:sym typeface="Arial Bold"/>
                  <a:rtl/>
                </a:rPr>
                <a:t>אֱלֹהֵינוּ</a:t>
              </a:r>
              <a:r>
                <a:rPr lang="he-IL" sz="5400" spc="50">
                  <a:solidFill>
                    <a:srgbClr val="181F52"/>
                  </a:solidFill>
                  <a:latin typeface="Arial"/>
                  <a:ea typeface="Arial"/>
                  <a:cs typeface="Arial"/>
                  <a:sym typeface="Arial"/>
                  <a:rtl/>
                </a:rPr>
                <a:t> וֵאלֹהֵי אֲבוֹתֵינוּ, רְצֵה נָא בִּמְנוּחָתֵנוּ, קַדְּשֵׁנוּ בְּמִצְוֹתֶיךָ, שִׂים חֶלְקֵנוּ בְּתוֹרָתֶךָ, שַׂבְּעֵנוּ מִטּוּבָךָ, וְשַׂמֵּחַ נַפְשֵׁנוּ בִּישׁוּעָתֶךָ, וְטַהֵר לִבֵּנוּ לְעָבְדֶּךָ בֶאֱמֶת, וְהַנְחִילֵנוּ יְהֹוָה אֱלֹהֵינוּ בְּאַהֲבָה וּבְרָצוֹן שַׁבַּת קָדְשֶׁךָ, וְיָנוּחוּ בָהּ כָּל יִשְׂרָאֵל מְקַדְּשֵׁי שְׁמֶךָ. בָּרוּךְ אַתָּה יְהֹוָה, מְקַדֵּשׁ הַשַּׁבָּת</a:t>
              </a:r>
              <a:r>
                <a:rPr lang="en-US" sz="5400" spc="50">
                  <a:solidFill>
                    <a:srgbClr val="181F52"/>
                  </a:solidFill>
                  <a:latin typeface="Arial"/>
                  <a:ea typeface="Arial"/>
                  <a:cs typeface="Arial"/>
                  <a:sym typeface="Arial"/>
                </a:rPr>
                <a:t>:</a:t>
              </a:r>
            </a:p>
          </p:txBody>
        </p:sp>
      </p:grpSp>
      <p:grpSp>
        <p:nvGrpSpPr>
          <p:cNvPr id="8" name="Group 8"/>
          <p:cNvGrpSpPr/>
          <p:nvPr/>
        </p:nvGrpSpPr>
        <p:grpSpPr>
          <a:xfrm>
            <a:off x="7132290" y="305285"/>
            <a:ext cx="10940174" cy="3820668"/>
            <a:chOff x="0" y="0"/>
            <a:chExt cx="14586898" cy="5094224"/>
          </a:xfrm>
        </p:grpSpPr>
        <p:sp>
          <p:nvSpPr>
            <p:cNvPr id="9" name="Freeform 9"/>
            <p:cNvSpPr/>
            <p:nvPr/>
          </p:nvSpPr>
          <p:spPr>
            <a:xfrm>
              <a:off x="0" y="0"/>
              <a:ext cx="14586838" cy="5094280"/>
            </a:xfrm>
            <a:custGeom>
              <a:avLst/>
              <a:gdLst/>
              <a:ahLst/>
              <a:cxnLst/>
              <a:rect l="l" t="t" r="r" b="b"/>
              <a:pathLst>
                <a:path w="14586838" h="5094280">
                  <a:moveTo>
                    <a:pt x="0" y="0"/>
                  </a:moveTo>
                  <a:lnTo>
                    <a:pt x="14586838" y="0"/>
                  </a:lnTo>
                  <a:lnTo>
                    <a:pt x="14586838" y="5094280"/>
                  </a:lnTo>
                  <a:lnTo>
                    <a:pt x="0" y="5094280"/>
                  </a:lnTo>
                  <a:close/>
                </a:path>
              </a:pathLst>
            </a:custGeom>
            <a:solidFill>
              <a:srgbClr val="FFFFFF">
                <a:alpha val="80000"/>
              </a:srgbClr>
            </a:solidFill>
          </p:spPr>
          <p:txBody>
            <a:bodyPr/>
            <a:lstStyle/>
            <a:p>
              <a:endParaRPr lang="en-US"/>
            </a:p>
          </p:txBody>
        </p:sp>
        <p:sp>
          <p:nvSpPr>
            <p:cNvPr id="10" name="TextBox 10"/>
            <p:cNvSpPr txBox="1"/>
            <p:nvPr/>
          </p:nvSpPr>
          <p:spPr>
            <a:xfrm>
              <a:off x="0" y="-9525"/>
              <a:ext cx="14586898" cy="5103749"/>
            </a:xfrm>
            <a:prstGeom prst="rect">
              <a:avLst/>
            </a:prstGeom>
          </p:spPr>
          <p:txBody>
            <a:bodyPr lIns="50800" tIns="50800" rIns="50800" bIns="50800" rtlCol="0" anchor="t"/>
            <a:lstStyle/>
            <a:p>
              <a:pPr algn="r">
                <a:lnSpc>
                  <a:spcPts val="5400"/>
                </a:lnSpc>
              </a:pPr>
              <a:r>
                <a:rPr lang="he-IL" sz="5400" b="1" spc="50">
                  <a:solidFill>
                    <a:srgbClr val="181F52"/>
                  </a:solidFill>
                  <a:latin typeface="Arial Bold"/>
                  <a:ea typeface="Arial Bold"/>
                  <a:cs typeface="Arial Bold"/>
                  <a:sym typeface="Arial Bold"/>
                  <a:rtl/>
                </a:rPr>
                <a:t>יִשְׂמְחוּ</a:t>
              </a:r>
              <a:r>
                <a:rPr lang="he-IL" sz="5400" spc="50">
                  <a:solidFill>
                    <a:srgbClr val="181F52"/>
                  </a:solidFill>
                  <a:latin typeface="Arial"/>
                  <a:ea typeface="Arial"/>
                  <a:cs typeface="Arial"/>
                  <a:sym typeface="Arial"/>
                  <a:rtl/>
                </a:rPr>
                <a:t> בְמַלְכוּתָךָ שׁוֹמְרֵי שַׁבָּת וְקוֹרְאֵי עֹנֶג. עַם מְקַדְּשֵׁי שְׁבִיעִי, כֻּלָּם יִשְׂבְּעוּ וְיִתְעַנְּגוּ מִטּוּבָךָ. וּבַשְּׁבִיעִי רָצִיתָ בּוֹ וְקִדַּשְׁתּוֹ, חֶמְדַּת יָמִים אוֹתוֹ קָרָאתָ, זֵכֶר לְמַעֲשֵׂה בְרֵאשִׁית</a:t>
              </a:r>
              <a:r>
                <a:rPr lang="en-US" sz="5400" spc="50">
                  <a:solidFill>
                    <a:srgbClr val="181F52"/>
                  </a:solidFill>
                  <a:latin typeface="Arial"/>
                  <a:ea typeface="Arial"/>
                  <a:cs typeface="Arial"/>
                  <a:sym typeface="Arial"/>
                </a:rPr>
                <a:t>.</a:t>
              </a:r>
            </a:p>
          </p:txBody>
        </p:sp>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5081" y="457602"/>
            <a:ext cx="7426264" cy="9418320"/>
            <a:chOff x="0" y="0"/>
            <a:chExt cx="9901686" cy="12557760"/>
          </a:xfrm>
        </p:grpSpPr>
        <p:sp>
          <p:nvSpPr>
            <p:cNvPr id="3" name="Freeform 3"/>
            <p:cNvSpPr/>
            <p:nvPr/>
          </p:nvSpPr>
          <p:spPr>
            <a:xfrm>
              <a:off x="0" y="0"/>
              <a:ext cx="9901682" cy="12557816"/>
            </a:xfrm>
            <a:custGeom>
              <a:avLst/>
              <a:gdLst/>
              <a:ahLst/>
              <a:cxnLst/>
              <a:rect l="l" t="t" r="r" b="b"/>
              <a:pathLst>
                <a:path w="9901682" h="12557816">
                  <a:moveTo>
                    <a:pt x="0" y="0"/>
                  </a:moveTo>
                  <a:lnTo>
                    <a:pt x="9901682" y="0"/>
                  </a:lnTo>
                  <a:lnTo>
                    <a:pt x="9901682" y="12557816"/>
                  </a:lnTo>
                  <a:lnTo>
                    <a:pt x="0" y="12557816"/>
                  </a:lnTo>
                  <a:close/>
                </a:path>
              </a:pathLst>
            </a:custGeom>
            <a:solidFill>
              <a:srgbClr val="FFFFFF">
                <a:alpha val="80000"/>
              </a:srgbClr>
            </a:solidFill>
          </p:spPr>
          <p:txBody>
            <a:bodyPr/>
            <a:lstStyle/>
            <a:p>
              <a:endParaRPr lang="en-US"/>
            </a:p>
          </p:txBody>
        </p:sp>
        <p:sp>
          <p:nvSpPr>
            <p:cNvPr id="4" name="TextBox 4"/>
            <p:cNvSpPr txBox="1"/>
            <p:nvPr/>
          </p:nvSpPr>
          <p:spPr>
            <a:xfrm>
              <a:off x="0" y="-123825"/>
              <a:ext cx="9901686" cy="12681585"/>
            </a:xfrm>
            <a:prstGeom prst="rect">
              <a:avLst/>
            </a:prstGeom>
          </p:spPr>
          <p:txBody>
            <a:bodyPr lIns="50800" tIns="50800" rIns="50800" bIns="50800" rtlCol="0" anchor="t"/>
            <a:lstStyle/>
            <a:p>
              <a:pPr algn="l">
                <a:lnSpc>
                  <a:spcPts val="7200"/>
                </a:lnSpc>
              </a:pPr>
              <a:r>
                <a:rPr lang="en-US" sz="6000" spc="56">
                  <a:solidFill>
                    <a:srgbClr val="181F52"/>
                  </a:solidFill>
                  <a:latin typeface="Arial"/>
                  <a:ea typeface="Arial"/>
                  <a:cs typeface="Arial"/>
                  <a:sym typeface="Arial"/>
                </a:rPr>
                <a:t>We cannot merely pray to You, Oh Gd, to end disease; </a:t>
              </a:r>
            </a:p>
            <a:p>
              <a:pPr algn="l">
                <a:lnSpc>
                  <a:spcPts val="7200"/>
                </a:lnSpc>
              </a:pPr>
              <a:r>
                <a:rPr lang="en-US" sz="6000" spc="56">
                  <a:solidFill>
                    <a:srgbClr val="181F52"/>
                  </a:solidFill>
                  <a:latin typeface="Arial"/>
                  <a:ea typeface="Arial"/>
                  <a:cs typeface="Arial"/>
                  <a:sym typeface="Arial"/>
                </a:rPr>
                <a:t>For You have already given us great minds with which to search out cures and heatings, if we would only use them constructively. </a:t>
              </a:r>
            </a:p>
          </p:txBody>
        </p:sp>
      </p:grpSp>
      <p:grpSp>
        <p:nvGrpSpPr>
          <p:cNvPr id="5" name="Group 5"/>
          <p:cNvGrpSpPr/>
          <p:nvPr/>
        </p:nvGrpSpPr>
        <p:grpSpPr>
          <a:xfrm>
            <a:off x="7729241" y="457602"/>
            <a:ext cx="10255783" cy="4350258"/>
            <a:chOff x="0" y="0"/>
            <a:chExt cx="13674378" cy="5800344"/>
          </a:xfrm>
        </p:grpSpPr>
        <p:sp>
          <p:nvSpPr>
            <p:cNvPr id="6" name="Freeform 6"/>
            <p:cNvSpPr/>
            <p:nvPr/>
          </p:nvSpPr>
          <p:spPr>
            <a:xfrm>
              <a:off x="0" y="0"/>
              <a:ext cx="13674344" cy="5800400"/>
            </a:xfrm>
            <a:custGeom>
              <a:avLst/>
              <a:gdLst/>
              <a:ahLst/>
              <a:cxnLst/>
              <a:rect l="l" t="t" r="r" b="b"/>
              <a:pathLst>
                <a:path w="13674344" h="5800400">
                  <a:moveTo>
                    <a:pt x="0" y="0"/>
                  </a:moveTo>
                  <a:lnTo>
                    <a:pt x="13674344" y="0"/>
                  </a:lnTo>
                  <a:lnTo>
                    <a:pt x="13674344" y="5800400"/>
                  </a:lnTo>
                  <a:lnTo>
                    <a:pt x="0" y="5800400"/>
                  </a:lnTo>
                  <a:close/>
                </a:path>
              </a:pathLst>
            </a:custGeom>
            <a:solidFill>
              <a:srgbClr val="FFFFFF">
                <a:alpha val="80000"/>
              </a:srgbClr>
            </a:solidFill>
          </p:spPr>
          <p:txBody>
            <a:bodyPr/>
            <a:lstStyle/>
            <a:p>
              <a:endParaRPr lang="en-US"/>
            </a:p>
          </p:txBody>
        </p:sp>
        <p:sp>
          <p:nvSpPr>
            <p:cNvPr id="7" name="TextBox 7"/>
            <p:cNvSpPr txBox="1"/>
            <p:nvPr/>
          </p:nvSpPr>
          <p:spPr>
            <a:xfrm>
              <a:off x="0" y="-104775"/>
              <a:ext cx="13674378" cy="59051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רְצֵה</a:t>
              </a:r>
              <a:r>
                <a:rPr lang="he-IL" sz="5400" spc="50">
                  <a:solidFill>
                    <a:srgbClr val="181F52"/>
                  </a:solidFill>
                  <a:latin typeface="Arial"/>
                  <a:ea typeface="Arial"/>
                  <a:cs typeface="Arial"/>
                  <a:sym typeface="Arial"/>
                  <a:rtl/>
                </a:rPr>
                <a:t> יְהֹוָה אֱלֹהֵינוּ בְּעַמְּךָ יִשְׂרָאֵל, וְלִתְפִלָּתָם שְׁעֵה, וְהָשֵׁב אֶת הָעֲבוֹדָה לִדְבִיר בֵּיתֶךָ, וְאִשֵּׁי יִשְׂרָאֵל וּתְפִלָּתָם מְהֵרָה בְּאַהֲבָה תְקַבֵּל בְּרָצוֹן, וּתְהִי לְרָצוֹן תָּמִיד עֲבוֹדַת יִשְׂרָאֵל עַמֶּךָ</a:t>
              </a:r>
              <a:r>
                <a:rPr lang="en-US" sz="5400" spc="50">
                  <a:solidFill>
                    <a:srgbClr val="181F52"/>
                  </a:solidFill>
                  <a:latin typeface="Arial"/>
                  <a:ea typeface="Arial"/>
                  <a:cs typeface="Arial"/>
                  <a:sym typeface="Arial"/>
                </a:rPr>
                <a:t>:</a:t>
              </a:r>
            </a:p>
          </p:txBody>
        </p:sp>
      </p:grpSp>
      <p:grpSp>
        <p:nvGrpSpPr>
          <p:cNvPr id="8" name="Group 8"/>
          <p:cNvGrpSpPr/>
          <p:nvPr/>
        </p:nvGrpSpPr>
        <p:grpSpPr>
          <a:xfrm>
            <a:off x="7729240" y="5166762"/>
            <a:ext cx="10255783" cy="2711958"/>
            <a:chOff x="0" y="0"/>
            <a:chExt cx="13674378" cy="3615944"/>
          </a:xfrm>
        </p:grpSpPr>
        <p:sp>
          <p:nvSpPr>
            <p:cNvPr id="9" name="Freeform 9"/>
            <p:cNvSpPr/>
            <p:nvPr/>
          </p:nvSpPr>
          <p:spPr>
            <a:xfrm>
              <a:off x="0" y="0"/>
              <a:ext cx="13674344" cy="3615967"/>
            </a:xfrm>
            <a:custGeom>
              <a:avLst/>
              <a:gdLst/>
              <a:ahLst/>
              <a:cxnLst/>
              <a:rect l="l" t="t" r="r" b="b"/>
              <a:pathLst>
                <a:path w="13674344" h="3615967">
                  <a:moveTo>
                    <a:pt x="0" y="0"/>
                  </a:moveTo>
                  <a:lnTo>
                    <a:pt x="13674344" y="0"/>
                  </a:lnTo>
                  <a:lnTo>
                    <a:pt x="13674344" y="3615967"/>
                  </a:lnTo>
                  <a:lnTo>
                    <a:pt x="0" y="3615967"/>
                  </a:lnTo>
                  <a:close/>
                </a:path>
              </a:pathLst>
            </a:custGeom>
            <a:solidFill>
              <a:srgbClr val="FFFFFF">
                <a:alpha val="80000"/>
              </a:srgbClr>
            </a:solidFill>
          </p:spPr>
          <p:txBody>
            <a:bodyPr/>
            <a:lstStyle/>
            <a:p>
              <a:endParaRPr lang="en-US"/>
            </a:p>
          </p:txBody>
        </p:sp>
        <p:sp>
          <p:nvSpPr>
            <p:cNvPr id="10" name="TextBox 10"/>
            <p:cNvSpPr txBox="1"/>
            <p:nvPr/>
          </p:nvSpPr>
          <p:spPr>
            <a:xfrm>
              <a:off x="0" y="-104775"/>
              <a:ext cx="13674378" cy="37207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וְתֶחֱזֶינָה</a:t>
              </a:r>
              <a:r>
                <a:rPr lang="he-IL" sz="5400" spc="50">
                  <a:solidFill>
                    <a:srgbClr val="181F52"/>
                  </a:solidFill>
                  <a:latin typeface="Arial"/>
                  <a:ea typeface="Arial"/>
                  <a:cs typeface="Arial"/>
                  <a:sym typeface="Arial"/>
                  <a:rtl/>
                </a:rPr>
                <a:t> עֵינֵינוּ בְּשׁוּבְךָ לְצִיּוֹן בְּרַחֲמִים. בָּרוּךְ אַתָּה יְהֹוָה, הַמַּחֲזִיר שְׁכִינָתוֹ לְצִיּוֹן</a:t>
              </a:r>
              <a:r>
                <a:rPr lang="en-US" sz="5400" spc="50">
                  <a:solidFill>
                    <a:srgbClr val="181F52"/>
                  </a:solidFill>
                  <a:latin typeface="Arial"/>
                  <a:ea typeface="Arial"/>
                  <a:cs typeface="Arial"/>
                  <a:sym typeface="Arial"/>
                </a:rPr>
                <a:t>:</a:t>
              </a:r>
            </a:p>
          </p:txBody>
        </p:sp>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4559" y="1548600"/>
            <a:ext cx="6838406" cy="6675120"/>
            <a:chOff x="0" y="0"/>
            <a:chExt cx="9117874" cy="8900160"/>
          </a:xfrm>
        </p:grpSpPr>
        <p:sp>
          <p:nvSpPr>
            <p:cNvPr id="3" name="Freeform 3"/>
            <p:cNvSpPr/>
            <p:nvPr/>
          </p:nvSpPr>
          <p:spPr>
            <a:xfrm>
              <a:off x="0" y="0"/>
              <a:ext cx="9117838" cy="8900215"/>
            </a:xfrm>
            <a:custGeom>
              <a:avLst/>
              <a:gdLst/>
              <a:ahLst/>
              <a:cxnLst/>
              <a:rect l="l" t="t" r="r" b="b"/>
              <a:pathLst>
                <a:path w="9117838" h="8900215">
                  <a:moveTo>
                    <a:pt x="0" y="0"/>
                  </a:moveTo>
                  <a:lnTo>
                    <a:pt x="9117838" y="0"/>
                  </a:lnTo>
                  <a:lnTo>
                    <a:pt x="9117838" y="8900215"/>
                  </a:lnTo>
                  <a:lnTo>
                    <a:pt x="0" y="8900215"/>
                  </a:lnTo>
                  <a:close/>
                </a:path>
              </a:pathLst>
            </a:custGeom>
            <a:solidFill>
              <a:srgbClr val="FFFFFF">
                <a:alpha val="80000"/>
              </a:srgbClr>
            </a:solidFill>
          </p:spPr>
          <p:txBody>
            <a:bodyPr/>
            <a:lstStyle/>
            <a:p>
              <a:endParaRPr lang="en-US"/>
            </a:p>
          </p:txBody>
        </p:sp>
        <p:sp>
          <p:nvSpPr>
            <p:cNvPr id="4" name="TextBox 4"/>
            <p:cNvSpPr txBox="1"/>
            <p:nvPr/>
          </p:nvSpPr>
          <p:spPr>
            <a:xfrm>
              <a:off x="0" y="-123825"/>
              <a:ext cx="9117874" cy="9023985"/>
            </a:xfrm>
            <a:prstGeom prst="rect">
              <a:avLst/>
            </a:prstGeom>
          </p:spPr>
          <p:txBody>
            <a:bodyPr lIns="50800" tIns="50800" rIns="50800" bIns="50800" rtlCol="0" anchor="t"/>
            <a:lstStyle/>
            <a:p>
              <a:pPr algn="l">
                <a:lnSpc>
                  <a:spcPts val="7200"/>
                </a:lnSpc>
              </a:pPr>
              <a:r>
                <a:rPr lang="en-US" sz="6000" spc="56">
                  <a:solidFill>
                    <a:srgbClr val="181F52"/>
                  </a:solidFill>
                  <a:latin typeface="Arial"/>
                  <a:ea typeface="Arial"/>
                  <a:cs typeface="Arial"/>
                  <a:sym typeface="Arial"/>
                </a:rPr>
                <a:t>For Your sake and for ours, speedily and soon, </a:t>
              </a:r>
            </a:p>
            <a:p>
              <a:pPr algn="l">
                <a:lnSpc>
                  <a:spcPts val="7200"/>
                </a:lnSpc>
              </a:pPr>
              <a:r>
                <a:rPr lang="en-US" sz="6000" spc="56">
                  <a:solidFill>
                    <a:srgbClr val="181F52"/>
                  </a:solidFill>
                  <a:latin typeface="Arial"/>
                  <a:ea typeface="Arial"/>
                  <a:cs typeface="Arial"/>
                  <a:sym typeface="Arial"/>
                </a:rPr>
                <a:t>That our land may be safe, And that our lives may be blessed. </a:t>
              </a:r>
            </a:p>
          </p:txBody>
        </p:sp>
      </p:grpSp>
      <p:grpSp>
        <p:nvGrpSpPr>
          <p:cNvPr id="5" name="Group 5"/>
          <p:cNvGrpSpPr/>
          <p:nvPr/>
        </p:nvGrpSpPr>
        <p:grpSpPr>
          <a:xfrm>
            <a:off x="7602964" y="288252"/>
            <a:ext cx="10109894" cy="7935468"/>
            <a:chOff x="0" y="0"/>
            <a:chExt cx="13479858" cy="10580624"/>
          </a:xfrm>
        </p:grpSpPr>
        <p:sp>
          <p:nvSpPr>
            <p:cNvPr id="6" name="Freeform 6"/>
            <p:cNvSpPr/>
            <p:nvPr/>
          </p:nvSpPr>
          <p:spPr>
            <a:xfrm>
              <a:off x="0" y="0"/>
              <a:ext cx="13479907" cy="10580567"/>
            </a:xfrm>
            <a:custGeom>
              <a:avLst/>
              <a:gdLst/>
              <a:ahLst/>
              <a:cxnLst/>
              <a:rect l="l" t="t" r="r" b="b"/>
              <a:pathLst>
                <a:path w="13479907" h="10580567">
                  <a:moveTo>
                    <a:pt x="0" y="0"/>
                  </a:moveTo>
                  <a:lnTo>
                    <a:pt x="13479907" y="0"/>
                  </a:lnTo>
                  <a:lnTo>
                    <a:pt x="13479907" y="10580567"/>
                  </a:lnTo>
                  <a:lnTo>
                    <a:pt x="0" y="10580567"/>
                  </a:lnTo>
                  <a:close/>
                </a:path>
              </a:pathLst>
            </a:custGeom>
            <a:solidFill>
              <a:srgbClr val="FFFFFF">
                <a:alpha val="80000"/>
              </a:srgbClr>
            </a:solidFill>
          </p:spPr>
          <p:txBody>
            <a:bodyPr/>
            <a:lstStyle/>
            <a:p>
              <a:endParaRPr lang="en-US"/>
            </a:p>
          </p:txBody>
        </p:sp>
        <p:sp>
          <p:nvSpPr>
            <p:cNvPr id="7" name="TextBox 7"/>
            <p:cNvSpPr txBox="1"/>
            <p:nvPr/>
          </p:nvSpPr>
          <p:spPr>
            <a:xfrm>
              <a:off x="0" y="-9525"/>
              <a:ext cx="13479858" cy="10590149"/>
            </a:xfrm>
            <a:prstGeom prst="rect">
              <a:avLst/>
            </a:prstGeom>
          </p:spPr>
          <p:txBody>
            <a:bodyPr lIns="50800" tIns="50800" rIns="50800" bIns="50800" rtlCol="0" anchor="t"/>
            <a:lstStyle/>
            <a:p>
              <a:pPr algn="r">
                <a:lnSpc>
                  <a:spcPts val="5400"/>
                </a:lnSpc>
              </a:pPr>
              <a:r>
                <a:rPr lang="he-IL" sz="5400" b="1" spc="50">
                  <a:solidFill>
                    <a:srgbClr val="181F52"/>
                  </a:solidFill>
                  <a:latin typeface="Arial Bold"/>
                  <a:ea typeface="Arial Bold"/>
                  <a:cs typeface="Arial Bold"/>
                  <a:sym typeface="Arial Bold"/>
                  <a:rtl/>
                </a:rPr>
                <a:t>מוֹדִים</a:t>
              </a:r>
              <a:r>
                <a:rPr lang="he-IL" sz="5400" spc="50">
                  <a:solidFill>
                    <a:srgbClr val="181F52"/>
                  </a:solidFill>
                  <a:latin typeface="Arial"/>
                  <a:ea typeface="Arial"/>
                  <a:cs typeface="Arial"/>
                  <a:sym typeface="Arial"/>
                  <a:rtl/>
                </a:rPr>
                <a:t> אֲנַחְנוּ לָךְ, שָׁאַתָּה הוּא יְהֹוָה אֱלֹהֵינוּ וֵאלֹהֵי אֲבוֹתֵינוּ לְעוֹלָם וָעֶד, צוּרֵנוּ צוּר חַיֵּינוּ מָגֵן יִשְׁעֵנוּ אַתָּה הוּא לְדֹר וָדֹר. נוֹדֶה לְּךָ וּנְסַפֵּר תְּהִלָּתֶךָ, עַל חַיֵּינוּ הַמְּסוּרִים בְּיָדֶיךָ, וְעַל נִשְׁמוֹתֵינוּ הַפְּקוּדוֹת לָךְ, וְעַל נִסֶּיךָ שֶׁבְּכָל יוֹם עִמָּנוּ, וְעַל נִפְלְאוֹתֶיךָ וְטוֹבוֹתֶיךָ שֶׁבְּכָל עֵת, עֶרֶב וָבֹקֶר וְצָהֳרָיִם. הַטּוֹב, כִּי לֹא כָלוּ רַחֲמֶיךָ, וְהַמְּרַחֵם, כִּי לֹא תַמּוּ חֲסָדֶיךָ, כִּי מֵעוֹלָם קִוִּינוּ לָךְ</a:t>
              </a:r>
              <a:r>
                <a:rPr lang="en-US" sz="5400" spc="50">
                  <a:solidFill>
                    <a:srgbClr val="181F52"/>
                  </a:solidFill>
                  <a:latin typeface="Arial"/>
                  <a:ea typeface="Arial"/>
                  <a:cs typeface="Arial"/>
                  <a:sym typeface="Arial"/>
                </a:rPr>
                <a:t>:</a:t>
              </a:r>
            </a:p>
          </p:txBody>
        </p:sp>
      </p:grpSp>
      <p:grpSp>
        <p:nvGrpSpPr>
          <p:cNvPr id="8" name="Group 8"/>
          <p:cNvGrpSpPr/>
          <p:nvPr/>
        </p:nvGrpSpPr>
        <p:grpSpPr>
          <a:xfrm>
            <a:off x="7602964" y="7882604"/>
            <a:ext cx="10109894" cy="1892808"/>
            <a:chOff x="0" y="0"/>
            <a:chExt cx="13479858" cy="2523744"/>
          </a:xfrm>
        </p:grpSpPr>
        <p:sp>
          <p:nvSpPr>
            <p:cNvPr id="9" name="Freeform 9"/>
            <p:cNvSpPr/>
            <p:nvPr/>
          </p:nvSpPr>
          <p:spPr>
            <a:xfrm>
              <a:off x="0" y="0"/>
              <a:ext cx="13479907" cy="2523767"/>
            </a:xfrm>
            <a:custGeom>
              <a:avLst/>
              <a:gdLst/>
              <a:ahLst/>
              <a:cxnLst/>
              <a:rect l="l" t="t" r="r" b="b"/>
              <a:pathLst>
                <a:path w="13479907" h="2523767">
                  <a:moveTo>
                    <a:pt x="0" y="0"/>
                  </a:moveTo>
                  <a:lnTo>
                    <a:pt x="13479907" y="0"/>
                  </a:lnTo>
                  <a:lnTo>
                    <a:pt x="13479907" y="2523767"/>
                  </a:lnTo>
                  <a:lnTo>
                    <a:pt x="0" y="2523767"/>
                  </a:lnTo>
                  <a:close/>
                </a:path>
              </a:pathLst>
            </a:custGeom>
            <a:solidFill>
              <a:srgbClr val="FFFFFF">
                <a:alpha val="80000"/>
              </a:srgbClr>
            </a:solidFill>
          </p:spPr>
          <p:txBody>
            <a:bodyPr/>
            <a:lstStyle/>
            <a:p>
              <a:endParaRPr lang="en-US"/>
            </a:p>
          </p:txBody>
        </p:sp>
        <p:sp>
          <p:nvSpPr>
            <p:cNvPr id="10" name="TextBox 10"/>
            <p:cNvSpPr txBox="1"/>
            <p:nvPr/>
          </p:nvSpPr>
          <p:spPr>
            <a:xfrm>
              <a:off x="0" y="-104775"/>
              <a:ext cx="13479858"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וְעַל</a:t>
              </a:r>
              <a:r>
                <a:rPr lang="he-IL" sz="5400" spc="50">
                  <a:solidFill>
                    <a:srgbClr val="181F52"/>
                  </a:solidFill>
                  <a:latin typeface="Arial"/>
                  <a:ea typeface="Arial"/>
                  <a:cs typeface="Arial"/>
                  <a:sym typeface="Arial"/>
                  <a:rtl/>
                </a:rPr>
                <a:t> כֻּלָּם יִתְבָּרַךְ וְיִתְרוֹמַם וְיִתְנַשֵּׂא שִׁמְךָ מַלְכֵּנוּ תָמִיד לְעוֹלָם וָעֶד</a:t>
              </a:r>
              <a:r>
                <a:rPr lang="en-US" sz="5400" spc="50">
                  <a:solidFill>
                    <a:srgbClr val="181F52"/>
                  </a:solidFill>
                  <a:latin typeface="Arial"/>
                  <a:ea typeface="Arial"/>
                  <a:cs typeface="Arial"/>
                  <a:sym typeface="Arial"/>
                </a:rPr>
                <a:t>.</a:t>
              </a:r>
            </a:p>
          </p:txBody>
        </p:sp>
      </p:gr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348" y="919266"/>
            <a:ext cx="5858691" cy="8503920"/>
            <a:chOff x="0" y="0"/>
            <a:chExt cx="7811588" cy="11338560"/>
          </a:xfrm>
        </p:grpSpPr>
        <p:sp>
          <p:nvSpPr>
            <p:cNvPr id="3" name="Freeform 3"/>
            <p:cNvSpPr/>
            <p:nvPr/>
          </p:nvSpPr>
          <p:spPr>
            <a:xfrm>
              <a:off x="0" y="0"/>
              <a:ext cx="7811643" cy="11338584"/>
            </a:xfrm>
            <a:custGeom>
              <a:avLst/>
              <a:gdLst/>
              <a:ahLst/>
              <a:cxnLst/>
              <a:rect l="l" t="t" r="r" b="b"/>
              <a:pathLst>
                <a:path w="7811643" h="11338584">
                  <a:moveTo>
                    <a:pt x="0" y="0"/>
                  </a:moveTo>
                  <a:lnTo>
                    <a:pt x="7811643" y="0"/>
                  </a:lnTo>
                  <a:lnTo>
                    <a:pt x="7811643" y="11338584"/>
                  </a:lnTo>
                  <a:lnTo>
                    <a:pt x="0" y="11338584"/>
                  </a:lnTo>
                  <a:close/>
                </a:path>
              </a:pathLst>
            </a:custGeom>
            <a:solidFill>
              <a:srgbClr val="FFFFFF">
                <a:alpha val="80000"/>
              </a:srgbClr>
            </a:solidFill>
          </p:spPr>
          <p:txBody>
            <a:bodyPr/>
            <a:lstStyle/>
            <a:p>
              <a:endParaRPr lang="en-US"/>
            </a:p>
          </p:txBody>
        </p:sp>
        <p:sp>
          <p:nvSpPr>
            <p:cNvPr id="4" name="TextBox 4"/>
            <p:cNvSpPr txBox="1"/>
            <p:nvPr/>
          </p:nvSpPr>
          <p:spPr>
            <a:xfrm>
              <a:off x="0" y="-123825"/>
              <a:ext cx="7811588" cy="11462385"/>
            </a:xfrm>
            <a:prstGeom prst="rect">
              <a:avLst/>
            </a:prstGeom>
          </p:spPr>
          <p:txBody>
            <a:bodyPr lIns="50800" tIns="50800" rIns="50800" bIns="50800" rtlCol="0" anchor="t"/>
            <a:lstStyle/>
            <a:p>
              <a:pPr algn="l">
                <a:lnSpc>
                  <a:spcPts val="7200"/>
                </a:lnSpc>
              </a:pPr>
              <a:r>
                <a:rPr lang="en-US" sz="6000" spc="56">
                  <a:solidFill>
                    <a:srgbClr val="181F52"/>
                  </a:solidFill>
                  <a:latin typeface="Arial"/>
                  <a:ea typeface="Arial"/>
                  <a:cs typeface="Arial"/>
                  <a:sym typeface="Arial"/>
                </a:rPr>
                <a:t> May the words of my mouth and the meditation of my heart find favor before You, YHVH, my Stronghold and my Redeemer (Psalms 19:15)</a:t>
              </a:r>
            </a:p>
          </p:txBody>
        </p:sp>
      </p:grpSp>
      <p:grpSp>
        <p:nvGrpSpPr>
          <p:cNvPr id="5" name="Group 5"/>
          <p:cNvGrpSpPr/>
          <p:nvPr/>
        </p:nvGrpSpPr>
        <p:grpSpPr>
          <a:xfrm>
            <a:off x="6461725" y="4816348"/>
            <a:ext cx="11582477" cy="3531108"/>
            <a:chOff x="0" y="0"/>
            <a:chExt cx="15443302" cy="4708144"/>
          </a:xfrm>
        </p:grpSpPr>
        <p:sp>
          <p:nvSpPr>
            <p:cNvPr id="6" name="Freeform 6"/>
            <p:cNvSpPr/>
            <p:nvPr/>
          </p:nvSpPr>
          <p:spPr>
            <a:xfrm>
              <a:off x="0" y="0"/>
              <a:ext cx="15443327" cy="4708200"/>
            </a:xfrm>
            <a:custGeom>
              <a:avLst/>
              <a:gdLst/>
              <a:ahLst/>
              <a:cxnLst/>
              <a:rect l="l" t="t" r="r" b="b"/>
              <a:pathLst>
                <a:path w="15443327" h="4708200">
                  <a:moveTo>
                    <a:pt x="0" y="0"/>
                  </a:moveTo>
                  <a:lnTo>
                    <a:pt x="15443327" y="0"/>
                  </a:lnTo>
                  <a:lnTo>
                    <a:pt x="15443327" y="4708200"/>
                  </a:lnTo>
                  <a:lnTo>
                    <a:pt x="0" y="4708200"/>
                  </a:lnTo>
                  <a:close/>
                </a:path>
              </a:pathLst>
            </a:custGeom>
            <a:solidFill>
              <a:srgbClr val="FFFFFF">
                <a:alpha val="80000"/>
              </a:srgbClr>
            </a:solidFill>
          </p:spPr>
          <p:txBody>
            <a:bodyPr/>
            <a:lstStyle/>
            <a:p>
              <a:endParaRPr lang="en-US"/>
            </a:p>
          </p:txBody>
        </p:sp>
        <p:sp>
          <p:nvSpPr>
            <p:cNvPr id="7" name="TextBox 7"/>
            <p:cNvSpPr txBox="1"/>
            <p:nvPr/>
          </p:nvSpPr>
          <p:spPr>
            <a:xfrm>
              <a:off x="0" y="-104775"/>
              <a:ext cx="15443302" cy="4812919"/>
            </a:xfrm>
            <a:prstGeom prst="rect">
              <a:avLst/>
            </a:prstGeom>
          </p:spPr>
          <p:txBody>
            <a:bodyPr lIns="50800" tIns="50800" rIns="50800" bIns="50800" rtlCol="0" anchor="t"/>
            <a:lstStyle/>
            <a:p>
              <a:pPr algn="r">
                <a:lnSpc>
                  <a:spcPts val="6480"/>
                </a:lnSpc>
              </a:pPr>
              <a:r>
                <a:rPr lang="he-IL" sz="5400" b="1" i="1" spc="50">
                  <a:solidFill>
                    <a:srgbClr val="181F52"/>
                  </a:solidFill>
                  <a:latin typeface="Arial Bold Italics"/>
                  <a:ea typeface="Arial Bold Italics"/>
                  <a:cs typeface="Arial Bold Italics"/>
                  <a:sym typeface="Arial Bold Italics"/>
                  <a:rtl/>
                </a:rPr>
                <a:t>וְכֹל</a:t>
              </a:r>
              <a:r>
                <a:rPr lang="he-IL" sz="5400" i="1" spc="50">
                  <a:solidFill>
                    <a:srgbClr val="181F52"/>
                  </a:solidFill>
                  <a:latin typeface="Arial Italics"/>
                  <a:ea typeface="Arial Italics"/>
                  <a:cs typeface="Arial Italics"/>
                  <a:sym typeface="Arial Italics"/>
                  <a:rtl/>
                </a:rPr>
                <a:t> הַחַיִּים יוֹדוּךָ סֶּלָה: וִיהַלְלוּ וִיבָרְכוּ אֶת שִׁמְךָ הַגָּדוֹל, בֶּאֱמֶת, לְעוֹלָם כִּי טוֹב, הָאֵל יְשׁוּעָתֵנוּ וְעֶזְרָתֵנוּ סֶלָה, הָאֵל הַטּוֹב. בָּרוּךְ אַתָּה יְהֹוָה, הַטּוֹב שִׁמְךָ וּלְךָ נָאֶה לְהוֹדוֹת</a:t>
              </a:r>
              <a:r>
                <a:rPr lang="en-US" sz="5400" i="1" spc="50">
                  <a:solidFill>
                    <a:srgbClr val="181F52"/>
                  </a:solidFill>
                  <a:latin typeface="Arial Italics"/>
                  <a:ea typeface="Arial Italics"/>
                  <a:cs typeface="Arial Italics"/>
                  <a:sym typeface="Arial Italics"/>
                </a:rPr>
                <a:t>:</a:t>
              </a:r>
            </a:p>
          </p:txBody>
        </p:sp>
      </p:grpSp>
      <p:grpSp>
        <p:nvGrpSpPr>
          <p:cNvPr id="8" name="Group 8"/>
          <p:cNvGrpSpPr/>
          <p:nvPr/>
        </p:nvGrpSpPr>
        <p:grpSpPr>
          <a:xfrm>
            <a:off x="6461725" y="466090"/>
            <a:ext cx="11582476" cy="4350258"/>
            <a:chOff x="0" y="0"/>
            <a:chExt cx="15443302" cy="5800344"/>
          </a:xfrm>
        </p:grpSpPr>
        <p:sp>
          <p:nvSpPr>
            <p:cNvPr id="9" name="Freeform 9"/>
            <p:cNvSpPr/>
            <p:nvPr/>
          </p:nvSpPr>
          <p:spPr>
            <a:xfrm>
              <a:off x="0" y="0"/>
              <a:ext cx="15443327" cy="5800400"/>
            </a:xfrm>
            <a:custGeom>
              <a:avLst/>
              <a:gdLst/>
              <a:ahLst/>
              <a:cxnLst/>
              <a:rect l="l" t="t" r="r" b="b"/>
              <a:pathLst>
                <a:path w="15443327" h="5800400">
                  <a:moveTo>
                    <a:pt x="0" y="0"/>
                  </a:moveTo>
                  <a:lnTo>
                    <a:pt x="15443327" y="0"/>
                  </a:lnTo>
                  <a:lnTo>
                    <a:pt x="15443327" y="5800400"/>
                  </a:lnTo>
                  <a:lnTo>
                    <a:pt x="0" y="5800400"/>
                  </a:lnTo>
                  <a:close/>
                </a:path>
              </a:pathLst>
            </a:custGeom>
            <a:solidFill>
              <a:srgbClr val="FFFFFF">
                <a:alpha val="80000"/>
              </a:srgbClr>
            </a:solidFill>
          </p:spPr>
          <p:txBody>
            <a:bodyPr/>
            <a:lstStyle/>
            <a:p>
              <a:endParaRPr lang="en-US"/>
            </a:p>
          </p:txBody>
        </p:sp>
        <p:sp>
          <p:nvSpPr>
            <p:cNvPr id="10" name="TextBox 10"/>
            <p:cNvSpPr txBox="1"/>
            <p:nvPr/>
          </p:nvSpPr>
          <p:spPr>
            <a:xfrm>
              <a:off x="0" y="-104775"/>
              <a:ext cx="15443302" cy="5905119"/>
            </a:xfrm>
            <a:prstGeom prst="rect">
              <a:avLst/>
            </a:prstGeom>
          </p:spPr>
          <p:txBody>
            <a:bodyPr lIns="50800" tIns="50800" rIns="50800" bIns="50800" rtlCol="0" anchor="t"/>
            <a:lstStyle/>
            <a:p>
              <a:pPr algn="r">
                <a:lnSpc>
                  <a:spcPts val="6480"/>
                </a:lnSpc>
              </a:pPr>
              <a:r>
                <a:rPr lang="he-IL" sz="5400" spc="50">
                  <a:solidFill>
                    <a:srgbClr val="181F52"/>
                  </a:solidFill>
                  <a:latin typeface="Arial"/>
                  <a:ea typeface="Arial"/>
                  <a:cs typeface="Arial"/>
                  <a:sym typeface="Arial"/>
                  <a:rtl/>
                </a:rPr>
                <a:t>שלום רָב עַל יִשרָאֵל עַמְּךָ תָּשים לְעולָם כִּי אַתָּה הוּא מֶלֶךְ אָדון לְכָל הַשּלום וְטוב יִהְיֶה בְּעֵינֶיךָ לְבָרְכֵנוּ וּלְבָרֵךְ אֶת כָּל עַמְּךָ יִשרָאֵל בְּכָל עֵת וּבְכָל שעָה בִּשלומֶךָ. בְּרב עז וְשלום</a:t>
              </a:r>
              <a:r>
                <a:rPr lang="en-US" sz="5400" spc="50">
                  <a:solidFill>
                    <a:srgbClr val="181F52"/>
                  </a:solidFill>
                  <a:latin typeface="Arial"/>
                  <a:ea typeface="Arial"/>
                  <a:cs typeface="Arial"/>
                  <a:sym typeface="Arial"/>
                </a:rPr>
                <a:t>:</a:t>
              </a:r>
            </a:p>
          </p:txBody>
        </p:sp>
      </p:grpSp>
      <p:grpSp>
        <p:nvGrpSpPr>
          <p:cNvPr id="11" name="Group 11"/>
          <p:cNvGrpSpPr/>
          <p:nvPr/>
        </p:nvGrpSpPr>
        <p:grpSpPr>
          <a:xfrm>
            <a:off x="5374102" y="8347456"/>
            <a:ext cx="12670100" cy="1892808"/>
            <a:chOff x="0" y="0"/>
            <a:chExt cx="16893466" cy="2523744"/>
          </a:xfrm>
        </p:grpSpPr>
        <p:sp>
          <p:nvSpPr>
            <p:cNvPr id="12" name="Freeform 12"/>
            <p:cNvSpPr/>
            <p:nvPr/>
          </p:nvSpPr>
          <p:spPr>
            <a:xfrm>
              <a:off x="0" y="0"/>
              <a:ext cx="16893490" cy="2523635"/>
            </a:xfrm>
            <a:custGeom>
              <a:avLst/>
              <a:gdLst/>
              <a:ahLst/>
              <a:cxnLst/>
              <a:rect l="l" t="t" r="r" b="b"/>
              <a:pathLst>
                <a:path w="16893490" h="2523635">
                  <a:moveTo>
                    <a:pt x="0" y="0"/>
                  </a:moveTo>
                  <a:lnTo>
                    <a:pt x="16893490" y="0"/>
                  </a:lnTo>
                  <a:lnTo>
                    <a:pt x="16893490" y="2523635"/>
                  </a:lnTo>
                  <a:lnTo>
                    <a:pt x="0" y="2523635"/>
                  </a:lnTo>
                  <a:close/>
                </a:path>
              </a:pathLst>
            </a:custGeom>
            <a:solidFill>
              <a:srgbClr val="FFFFFF">
                <a:alpha val="80000"/>
              </a:srgbClr>
            </a:solidFill>
          </p:spPr>
          <p:txBody>
            <a:bodyPr/>
            <a:lstStyle/>
            <a:p>
              <a:endParaRPr lang="en-US"/>
            </a:p>
          </p:txBody>
        </p:sp>
        <p:sp>
          <p:nvSpPr>
            <p:cNvPr id="13" name="TextBox 13"/>
            <p:cNvSpPr txBox="1"/>
            <p:nvPr/>
          </p:nvSpPr>
          <p:spPr>
            <a:xfrm>
              <a:off x="0" y="-104775"/>
              <a:ext cx="16893466"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בָּרוּךְ</a:t>
              </a:r>
              <a:r>
                <a:rPr lang="he-IL" sz="5400" spc="50">
                  <a:solidFill>
                    <a:srgbClr val="181F52"/>
                  </a:solidFill>
                  <a:latin typeface="Arial"/>
                  <a:ea typeface="Arial"/>
                  <a:cs typeface="Arial"/>
                  <a:sym typeface="Arial"/>
                  <a:rtl/>
                </a:rPr>
                <a:t> אַתָּה יְהֹוָה, הַמְּבָרֵךְ אֶת עַמּוֹ יִשְׂרָאֵל בַּשָּׁלוֹם</a:t>
              </a:r>
              <a:r>
                <a:rPr lang="en-US" sz="5400" spc="50">
                  <a:solidFill>
                    <a:srgbClr val="181F52"/>
                  </a:solidFill>
                  <a:latin typeface="Arial"/>
                  <a:ea typeface="Arial"/>
                  <a:cs typeface="Arial"/>
                  <a:sym typeface="Arial"/>
                </a:rPr>
                <a:t>:</a:t>
              </a:r>
            </a:p>
          </p:txBody>
        </p:sp>
      </p:gr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39814" y="2127455"/>
            <a:ext cx="14545789" cy="1892808"/>
            <a:chOff x="0" y="0"/>
            <a:chExt cx="19394386" cy="2523744"/>
          </a:xfrm>
        </p:grpSpPr>
        <p:sp>
          <p:nvSpPr>
            <p:cNvPr id="3" name="Freeform 3"/>
            <p:cNvSpPr/>
            <p:nvPr/>
          </p:nvSpPr>
          <p:spPr>
            <a:xfrm>
              <a:off x="0" y="0"/>
              <a:ext cx="19394424" cy="2523635"/>
            </a:xfrm>
            <a:custGeom>
              <a:avLst/>
              <a:gdLst/>
              <a:ahLst/>
              <a:cxnLst/>
              <a:rect l="l" t="t" r="r" b="b"/>
              <a:pathLst>
                <a:path w="19394424" h="2523635">
                  <a:moveTo>
                    <a:pt x="0" y="0"/>
                  </a:moveTo>
                  <a:lnTo>
                    <a:pt x="19394424" y="0"/>
                  </a:lnTo>
                  <a:lnTo>
                    <a:pt x="19394424" y="2523635"/>
                  </a:lnTo>
                  <a:lnTo>
                    <a:pt x="0" y="2523635"/>
                  </a:lnTo>
                  <a:close/>
                </a:path>
              </a:pathLst>
            </a:custGeom>
            <a:solidFill>
              <a:srgbClr val="FFFFFF">
                <a:alpha val="80000"/>
              </a:srgbClr>
            </a:solidFill>
          </p:spPr>
          <p:txBody>
            <a:bodyPr/>
            <a:lstStyle/>
            <a:p>
              <a:endParaRPr lang="en-US"/>
            </a:p>
          </p:txBody>
        </p:sp>
        <p:sp>
          <p:nvSpPr>
            <p:cNvPr id="4" name="TextBox 4"/>
            <p:cNvSpPr txBox="1"/>
            <p:nvPr/>
          </p:nvSpPr>
          <p:spPr>
            <a:xfrm>
              <a:off x="0" y="-104775"/>
              <a:ext cx="19394386" cy="2628519"/>
            </a:xfrm>
            <a:prstGeom prst="rect">
              <a:avLst/>
            </a:prstGeom>
          </p:spPr>
          <p:txBody>
            <a:bodyPr lIns="50800" tIns="50800" rIns="50800" bIns="50800" rtlCol="0" anchor="t"/>
            <a:lstStyle/>
            <a:p>
              <a:pPr algn="r">
                <a:lnSpc>
                  <a:spcPts val="6480"/>
                </a:lnSpc>
              </a:pPr>
              <a:r>
                <a:rPr lang="he-IL" sz="5400" b="1" spc="50">
                  <a:solidFill>
                    <a:srgbClr val="181F52"/>
                  </a:solidFill>
                  <a:latin typeface="Arial Bold"/>
                  <a:ea typeface="Arial Bold"/>
                  <a:cs typeface="Arial Bold"/>
                  <a:sym typeface="Arial Bold"/>
                  <a:rtl/>
                </a:rPr>
                <a:t>יִהְיוּ לְרָצוֹן</a:t>
              </a:r>
              <a:r>
                <a:rPr lang="he-IL" sz="5400" spc="50">
                  <a:solidFill>
                    <a:srgbClr val="181F52"/>
                  </a:solidFill>
                  <a:latin typeface="Arial"/>
                  <a:ea typeface="Arial"/>
                  <a:cs typeface="Arial"/>
                  <a:sym typeface="Arial"/>
                  <a:rtl/>
                </a:rPr>
                <a:t> אִמְרֵי פִי וְהֶגְיוֹן לִבִּי לְפָנֶיךָ יְהֹוָה צוּרִי וְגֹאֲלִי</a:t>
              </a:r>
              <a:r>
                <a:rPr lang="en-US" sz="5400" spc="50">
                  <a:solidFill>
                    <a:srgbClr val="181F52"/>
                  </a:solidFill>
                  <a:latin typeface="Arial"/>
                  <a:ea typeface="Arial"/>
                  <a:cs typeface="Arial"/>
                  <a:sym typeface="Arial"/>
                </a:rPr>
                <a:t>:</a:t>
              </a:r>
            </a:p>
          </p:txBody>
        </p:sp>
      </p:grpSp>
      <p:grpSp>
        <p:nvGrpSpPr>
          <p:cNvPr id="5" name="Group 5"/>
          <p:cNvGrpSpPr/>
          <p:nvPr/>
        </p:nvGrpSpPr>
        <p:grpSpPr>
          <a:xfrm>
            <a:off x="3239814" y="4520946"/>
            <a:ext cx="14545789" cy="4737354"/>
            <a:chOff x="0" y="0"/>
            <a:chExt cx="19394386" cy="6316472"/>
          </a:xfrm>
        </p:grpSpPr>
        <p:sp>
          <p:nvSpPr>
            <p:cNvPr id="6" name="Freeform 6"/>
            <p:cNvSpPr/>
            <p:nvPr/>
          </p:nvSpPr>
          <p:spPr>
            <a:xfrm>
              <a:off x="0" y="0"/>
              <a:ext cx="19394424" cy="6316428"/>
            </a:xfrm>
            <a:custGeom>
              <a:avLst/>
              <a:gdLst/>
              <a:ahLst/>
              <a:cxnLst/>
              <a:rect l="l" t="t" r="r" b="b"/>
              <a:pathLst>
                <a:path w="19394424" h="6316428">
                  <a:moveTo>
                    <a:pt x="0" y="0"/>
                  </a:moveTo>
                  <a:lnTo>
                    <a:pt x="19394424" y="0"/>
                  </a:lnTo>
                  <a:lnTo>
                    <a:pt x="19394424" y="6316428"/>
                  </a:lnTo>
                  <a:lnTo>
                    <a:pt x="0" y="6316428"/>
                  </a:lnTo>
                  <a:close/>
                </a:path>
              </a:pathLst>
            </a:custGeom>
            <a:solidFill>
              <a:srgbClr val="FFFFFF">
                <a:alpha val="80000"/>
              </a:srgbClr>
            </a:solidFill>
          </p:spPr>
          <p:txBody>
            <a:bodyPr/>
            <a:lstStyle/>
            <a:p>
              <a:endParaRPr lang="en-US"/>
            </a:p>
          </p:txBody>
        </p:sp>
        <p:sp>
          <p:nvSpPr>
            <p:cNvPr id="7" name="TextBox 7"/>
            <p:cNvSpPr txBox="1"/>
            <p:nvPr/>
          </p:nvSpPr>
          <p:spPr>
            <a:xfrm>
              <a:off x="0" y="-47625"/>
              <a:ext cx="19394386" cy="6364097"/>
            </a:xfrm>
            <a:prstGeom prst="rect">
              <a:avLst/>
            </a:prstGeom>
          </p:spPr>
          <p:txBody>
            <a:bodyPr lIns="50800" tIns="50800" rIns="50800" bIns="50800" rtlCol="0" anchor="t"/>
            <a:lstStyle/>
            <a:p>
              <a:pPr algn="r">
                <a:lnSpc>
                  <a:spcPts val="5832"/>
                </a:lnSpc>
              </a:pPr>
              <a:r>
                <a:rPr lang="he-IL" sz="5400" b="1" spc="50">
                  <a:solidFill>
                    <a:srgbClr val="181F52"/>
                  </a:solidFill>
                  <a:latin typeface="Arial Bold"/>
                  <a:ea typeface="Arial Bold"/>
                  <a:cs typeface="Arial Bold"/>
                  <a:sym typeface="Arial Bold"/>
                  <a:rtl/>
                </a:rPr>
                <a:t>אֱלֹהַי.</a:t>
              </a:r>
              <a:r>
                <a:rPr lang="he-IL" sz="5400" spc="50">
                  <a:solidFill>
                    <a:srgbClr val="181F52"/>
                  </a:solidFill>
                  <a:latin typeface="Arial"/>
                  <a:ea typeface="Arial"/>
                  <a:cs typeface="Arial"/>
                  <a:sym typeface="Arial"/>
                  <a:rtl/>
                </a:rPr>
                <a:t> נְצֹר לְשׁוֹנִי מֵרָע וּשְׂפָתַי מִדַּבֵּר מִרְמָה. וְלִמְקַלְלַי נַפְשִׁי תִדֹּם. וְנַפְשִׁי כֶּעָפָר לַכֹּל תִּהְיֶה. פְּתַח לִבִּי בְּתוֹרָתֶךָ. וְאַחֲרֵי מִצְוֹתֶיךָ תִּרְדֹּף נַפְשִׁי. וְכָל הַקָּמִים וְהַחוֹשְׁבִים עָלַי לְרָעָה. מְהֵרָה הָפֵר עֲצָתָם וְקַלְקֵל מַחֲשַׁבְתָּם</a:t>
              </a:r>
              <a:r>
                <a:rPr lang="en-US" sz="5400" spc="50">
                  <a:solidFill>
                    <a:srgbClr val="181F52"/>
                  </a:solidFill>
                  <a:latin typeface="Arial"/>
                  <a:ea typeface="Arial"/>
                  <a:cs typeface="Arial"/>
                  <a:sym typeface="Arial"/>
                </a:rPr>
                <a:t>:</a:t>
              </a:r>
            </a:p>
            <a:p>
              <a:pPr algn="r">
                <a:lnSpc>
                  <a:spcPts val="5832"/>
                </a:lnSpc>
              </a:pPr>
              <a:endParaRPr lang="en-US" sz="5400" spc="50">
                <a:solidFill>
                  <a:srgbClr val="181F52"/>
                </a:solidFill>
                <a:latin typeface="Arial"/>
                <a:ea typeface="Arial"/>
                <a:cs typeface="Arial"/>
                <a:sym typeface="Arial"/>
              </a:endParaRPr>
            </a:p>
          </p:txBody>
        </p:sp>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one wall with a dome on top&#10;&#10;AI-generated content may be incorrect.">
            <a:extLst>
              <a:ext uri="{FF2B5EF4-FFF2-40B4-BE49-F238E27FC236}">
                <a16:creationId xmlns:a16="http://schemas.microsoft.com/office/drawing/2014/main" id="{591DA5B6-E9DC-B2E4-D9E2-8DCD7091FD39}"/>
              </a:ext>
            </a:extLst>
          </p:cNvPr>
          <p:cNvPicPr>
            <a:picLocks noChangeAspect="1"/>
          </p:cNvPicPr>
          <p:nvPr/>
        </p:nvPicPr>
        <p:blipFill>
          <a:blip r:embed="rId3">
            <a:extLst>
              <a:ext uri="{28A0092B-C50C-407E-A947-70E740481C1C}">
                <a14:useLocalDpi xmlns:a14="http://schemas.microsoft.com/office/drawing/2010/main" val="0"/>
              </a:ext>
            </a:extLst>
          </a:blip>
          <a:srcRect r="5884"/>
          <a:stretch>
            <a:fillRect/>
          </a:stretch>
        </p:blipFill>
        <p:spPr>
          <a:xfrm>
            <a:off x="1" y="10"/>
            <a:ext cx="14504463" cy="10286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4"/>
          <p:cNvSpPr txBox="1"/>
          <p:nvPr/>
        </p:nvSpPr>
        <p:spPr>
          <a:xfrm>
            <a:off x="9273012" y="495300"/>
            <a:ext cx="8572498" cy="2849868"/>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Pr>
              <a:t> </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עָלֵינו</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 </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עָלֵינו</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 </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עָלֵינו</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 </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לְש</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ב</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a:t>
            </a:r>
            <a:r>
              <a:rPr lang="en-US" sz="6000" spc="60" dirty="0" err="1">
                <a:solidFill>
                  <a:srgbClr val="002060"/>
                </a:solidFill>
                <a:latin typeface="Times New Roman" panose="02020603050405020304" pitchFamily="18" charset="0"/>
                <a:ea typeface="+mj-ea"/>
                <a:cs typeface="Times New Roman" panose="02020603050405020304" pitchFamily="18" charset="0"/>
                <a:sym typeface="Arial Bold"/>
                <a:rtl/>
              </a:rPr>
              <a:t>ח</a:t>
            </a:r>
            <a:r>
              <a:rPr lang="en-US" sz="6000" spc="60" dirty="0">
                <a:solidFill>
                  <a:srgbClr val="002060"/>
                </a:solidFill>
                <a:latin typeface="Times New Roman" panose="02020603050405020304" pitchFamily="18" charset="0"/>
                <a:ea typeface="+mj-ea"/>
                <a:cs typeface="Times New Roman" panose="02020603050405020304" pitchFamily="18" charset="0"/>
                <a:sym typeface="Arial Bold"/>
                <a:rtl/>
              </a:rPr>
              <a:t>ַ</a:t>
            </a:r>
          </a:p>
        </p:txBody>
      </p:sp>
      <p:sp>
        <p:nvSpPr>
          <p:cNvPr id="3" name="TextBox 3"/>
          <p:cNvSpPr txBox="1"/>
          <p:nvPr/>
        </p:nvSpPr>
        <p:spPr>
          <a:xfrm>
            <a:off x="8130012" y="3009900"/>
            <a:ext cx="9715498" cy="5614143"/>
          </a:xfrm>
          <a:prstGeom prst="rect">
            <a:avLst/>
          </a:prstGeom>
        </p:spPr>
        <p:txBody>
          <a:bodyPr vert="horz" lIns="91440" tIns="45720" rIns="91440" bIns="45720" rtlCol="0">
            <a:noAutofit/>
          </a:bodyPr>
          <a:lstStyle/>
          <a:p>
            <a:pPr algn="r">
              <a:lnSpc>
                <a:spcPct val="90000"/>
              </a:lnSpc>
              <a:spcAft>
                <a:spcPts val="600"/>
              </a:spcAft>
            </a:pPr>
            <a:r>
              <a:rPr lang="en-US" sz="4800" b="1" dirty="0" err="1">
                <a:solidFill>
                  <a:srgbClr val="002060"/>
                </a:solidFill>
                <a:latin typeface="Abadi MT Condensed Light" panose="020B0306030101010103" pitchFamily="34" charset="77"/>
                <a:sym typeface="Tahoma Bold"/>
              </a:rPr>
              <a:t>Alainu</a:t>
            </a:r>
            <a:r>
              <a:rPr lang="en-US" sz="4800" b="1" dirty="0">
                <a:solidFill>
                  <a:srgbClr val="002060"/>
                </a:solidFill>
                <a:latin typeface="Abadi MT Condensed Light" panose="020B0306030101010103" pitchFamily="34" charset="77"/>
                <a:sym typeface="Tahoma Bold"/>
              </a:rPr>
              <a:t>, </a:t>
            </a:r>
            <a:r>
              <a:rPr lang="en-US" sz="4800" b="1" dirty="0" err="1">
                <a:solidFill>
                  <a:srgbClr val="002060"/>
                </a:solidFill>
                <a:latin typeface="Abadi MT Condensed Light" panose="020B0306030101010103" pitchFamily="34" charset="77"/>
                <a:sym typeface="Tahoma Bold"/>
              </a:rPr>
              <a:t>Alainu</a:t>
            </a:r>
            <a:r>
              <a:rPr lang="en-US" sz="4800" b="1" dirty="0">
                <a:solidFill>
                  <a:srgbClr val="002060"/>
                </a:solidFill>
                <a:latin typeface="Abadi MT Condensed Light" panose="020B0306030101010103" pitchFamily="34" charset="77"/>
                <a:sym typeface="Tahoma Bold"/>
              </a:rPr>
              <a:t>, </a:t>
            </a:r>
            <a:r>
              <a:rPr lang="en-US" sz="4800" b="1" dirty="0" err="1">
                <a:solidFill>
                  <a:srgbClr val="002060"/>
                </a:solidFill>
                <a:latin typeface="Abadi MT Condensed Light" panose="020B0306030101010103" pitchFamily="34" charset="77"/>
                <a:sym typeface="Tahoma Bold"/>
              </a:rPr>
              <a:t>Alainu</a:t>
            </a:r>
            <a:r>
              <a:rPr lang="en-US" sz="4800" b="1" dirty="0">
                <a:solidFill>
                  <a:srgbClr val="002060"/>
                </a:solidFill>
                <a:latin typeface="Abadi MT Condensed Light" panose="020B0306030101010103" pitchFamily="34" charset="77"/>
                <a:sym typeface="Tahoma Bold"/>
              </a:rPr>
              <a:t> </a:t>
            </a:r>
            <a:r>
              <a:rPr lang="en-US" sz="4800" b="1" dirty="0" err="1">
                <a:solidFill>
                  <a:srgbClr val="002060"/>
                </a:solidFill>
                <a:latin typeface="Abadi MT Condensed Light" panose="020B0306030101010103" pitchFamily="34" charset="77"/>
                <a:sym typeface="Tahoma Bold"/>
              </a:rPr>
              <a:t>L'shabai'ach</a:t>
            </a:r>
            <a:endParaRPr lang="en-US" sz="4800" b="1" dirty="0">
              <a:solidFill>
                <a:srgbClr val="002060"/>
              </a:solidFill>
              <a:latin typeface="Abadi MT Condensed Light" panose="020B0306030101010103" pitchFamily="34" charset="77"/>
              <a:sym typeface="Tahoma Bold"/>
            </a:endParaRPr>
          </a:p>
          <a:p>
            <a:pPr algn="r">
              <a:lnSpc>
                <a:spcPct val="90000"/>
              </a:lnSpc>
              <a:spcAft>
                <a:spcPts val="600"/>
              </a:spcAft>
            </a:pPr>
            <a:r>
              <a:rPr lang="en-US" sz="4800" b="1" dirty="0">
                <a:solidFill>
                  <a:srgbClr val="002060"/>
                </a:solidFill>
                <a:latin typeface="Abadi MT Condensed Light" panose="020B0306030101010103" pitchFamily="34" charset="77"/>
                <a:sym typeface="Tahoma Bold"/>
              </a:rPr>
              <a:t>Now… You Rest Upon Us</a:t>
            </a:r>
          </a:p>
          <a:p>
            <a:pPr algn="r">
              <a:lnSpc>
                <a:spcPct val="90000"/>
              </a:lnSpc>
              <a:spcAft>
                <a:spcPts val="600"/>
              </a:spcAft>
            </a:pPr>
            <a:r>
              <a:rPr lang="en-US" sz="4800" b="1" dirty="0">
                <a:solidFill>
                  <a:srgbClr val="002060"/>
                </a:solidFill>
                <a:latin typeface="Abadi MT Condensed Light" panose="020B0306030101010103" pitchFamily="34" charset="77"/>
                <a:sym typeface="Tahoma Bold"/>
              </a:rPr>
              <a:t>Now… You are Within Us</a:t>
            </a:r>
          </a:p>
          <a:p>
            <a:pPr algn="r">
              <a:lnSpc>
                <a:spcPct val="90000"/>
              </a:lnSpc>
              <a:spcAft>
                <a:spcPts val="600"/>
              </a:spcAft>
            </a:pPr>
            <a:r>
              <a:rPr lang="en-US" sz="4800" b="1" dirty="0">
                <a:solidFill>
                  <a:srgbClr val="002060"/>
                </a:solidFill>
                <a:latin typeface="Abadi MT Condensed Light" panose="020B0306030101010103" pitchFamily="34" charset="77"/>
                <a:sym typeface="Tahoma Bold"/>
              </a:rPr>
              <a:t>Now… You Have Become Us</a:t>
            </a:r>
          </a:p>
          <a:p>
            <a:pPr algn="r">
              <a:lnSpc>
                <a:spcPct val="90000"/>
              </a:lnSpc>
              <a:spcAft>
                <a:spcPts val="600"/>
              </a:spcAft>
            </a:pPr>
            <a:r>
              <a:rPr lang="en-US" sz="4800" b="1" dirty="0">
                <a:solidFill>
                  <a:srgbClr val="002060"/>
                </a:solidFill>
                <a:latin typeface="Abadi MT Condensed Light" panose="020B0306030101010103" pitchFamily="34" charset="77"/>
                <a:sym typeface="Tahoma Bold"/>
              </a:rPr>
              <a:t>Now… You're Moving Through Us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B84784-AE51-81E2-821E-3E27B343FC5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6BA9797-EE5B-7702-EFEF-81307BE0E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one wall with a dome on top&#10;&#10;AI-generated content may be incorrect.">
            <a:extLst>
              <a:ext uri="{FF2B5EF4-FFF2-40B4-BE49-F238E27FC236}">
                <a16:creationId xmlns:a16="http://schemas.microsoft.com/office/drawing/2014/main" id="{8004F1F1-B179-2409-1E29-C72AA0ED3CB5}"/>
              </a:ext>
            </a:extLst>
          </p:cNvPr>
          <p:cNvPicPr>
            <a:picLocks noChangeAspect="1"/>
          </p:cNvPicPr>
          <p:nvPr/>
        </p:nvPicPr>
        <p:blipFill>
          <a:blip r:embed="rId3">
            <a:extLst>
              <a:ext uri="{28A0092B-C50C-407E-A947-70E740481C1C}">
                <a14:useLocalDpi xmlns:a14="http://schemas.microsoft.com/office/drawing/2010/main" val="0"/>
              </a:ext>
            </a:extLst>
          </a:blip>
          <a:srcRect r="5884"/>
          <a:stretch>
            <a:fillRect/>
          </a:stretch>
        </p:blipFill>
        <p:spPr>
          <a:xfrm>
            <a:off x="1" y="10"/>
            <a:ext cx="14504463" cy="10286990"/>
          </a:xfrm>
          <a:prstGeom prst="rect">
            <a:avLst/>
          </a:prstGeom>
        </p:spPr>
      </p:pic>
      <p:sp>
        <p:nvSpPr>
          <p:cNvPr id="13" name="Rectangle 12">
            <a:extLst>
              <a:ext uri="{FF2B5EF4-FFF2-40B4-BE49-F238E27FC236}">
                <a16:creationId xmlns:a16="http://schemas.microsoft.com/office/drawing/2014/main" id="{D6E91B23-4E33-271D-3177-18370AE12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5">
            <a:extLst>
              <a:ext uri="{FF2B5EF4-FFF2-40B4-BE49-F238E27FC236}">
                <a16:creationId xmlns:a16="http://schemas.microsoft.com/office/drawing/2014/main" id="{48778B98-E8B2-A542-2B13-6A76CBAB6283}"/>
              </a:ext>
            </a:extLst>
          </p:cNvPr>
          <p:cNvSpPr txBox="1"/>
          <p:nvPr/>
        </p:nvSpPr>
        <p:spPr>
          <a:xfrm>
            <a:off x="7611328" y="5193355"/>
            <a:ext cx="10286870" cy="2308324"/>
          </a:xfrm>
          <a:prstGeom prst="rect">
            <a:avLst/>
          </a:prstGeom>
        </p:spPr>
        <p:txBody>
          <a:bodyPr wrap="square" lIns="0" tIns="0" rIns="0" bIns="0" rtlCol="0" anchor="t">
            <a:spAutoFit/>
          </a:bodyPr>
          <a:lstStyle/>
          <a:p>
            <a:pPr algn="r">
              <a:lnSpc>
                <a:spcPts val="6000"/>
              </a:lnSpc>
              <a:spcBef>
                <a:spcPct val="0"/>
              </a:spcBef>
            </a:pPr>
            <a:r>
              <a:rPr lang="en-US" sz="5000" b="1" spc="46" dirty="0" err="1">
                <a:solidFill>
                  <a:srgbClr val="000066"/>
                </a:solidFill>
                <a:latin typeface="Abadi MT Condensed Light" panose="020B0306030101010103" pitchFamily="34" charset="77"/>
                <a:ea typeface="Tahoma Bold"/>
                <a:cs typeface="Tahoma Bold"/>
                <a:sym typeface="Tahoma Bold"/>
              </a:rPr>
              <a:t>V'anachnu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Kor'eem</a:t>
            </a:r>
            <a:endParaRPr lang="en-US" sz="5000" b="1" spc="46" dirty="0">
              <a:solidFill>
                <a:srgbClr val="000066"/>
              </a:solidFill>
              <a:latin typeface="Abadi MT Condensed Light" panose="020B0306030101010103" pitchFamily="34" charset="77"/>
              <a:ea typeface="Tahoma Bold"/>
              <a:cs typeface="Tahoma Bold"/>
              <a:sym typeface="Tahoma Bold"/>
            </a:endParaRPr>
          </a:p>
          <a:p>
            <a:pPr algn="r">
              <a:lnSpc>
                <a:spcPts val="6000"/>
              </a:lnSpc>
              <a:spcBef>
                <a:spcPct val="0"/>
              </a:spcBef>
            </a:pPr>
            <a:r>
              <a:rPr lang="en-US" sz="5000" b="1" spc="46" dirty="0" err="1">
                <a:solidFill>
                  <a:srgbClr val="000066"/>
                </a:solidFill>
                <a:latin typeface="Abadi MT Condensed Light" panose="020B0306030101010103" pitchFamily="34" charset="77"/>
                <a:ea typeface="Tahoma Bold"/>
                <a:cs typeface="Tahoma Bold"/>
                <a:sym typeface="Tahoma Bold"/>
              </a:rPr>
              <a:t>V'anachnu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Meesh'tachaveem</a:t>
            </a:r>
            <a:endParaRPr lang="en-US" sz="5000" b="1" spc="46" dirty="0">
              <a:solidFill>
                <a:srgbClr val="000066"/>
              </a:solidFill>
              <a:latin typeface="Abadi MT Condensed Light" panose="020B0306030101010103" pitchFamily="34" charset="77"/>
              <a:ea typeface="Tahoma Bold"/>
              <a:cs typeface="Tahoma Bold"/>
              <a:sym typeface="Tahoma Bold"/>
            </a:endParaRPr>
          </a:p>
          <a:p>
            <a:pPr algn="r">
              <a:lnSpc>
                <a:spcPts val="6000"/>
              </a:lnSpc>
              <a:spcBef>
                <a:spcPct val="0"/>
              </a:spcBef>
            </a:pPr>
            <a:r>
              <a:rPr lang="en-US" sz="5000" b="1" spc="46" dirty="0" err="1">
                <a:solidFill>
                  <a:srgbClr val="000066"/>
                </a:solidFill>
                <a:latin typeface="Abadi MT Condensed Light" panose="020B0306030101010103" pitchFamily="34" charset="77"/>
                <a:ea typeface="Tahoma Bold"/>
                <a:cs typeface="Tahoma Bold"/>
                <a:sym typeface="Tahoma Bold"/>
              </a:rPr>
              <a:t>V'anachnu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Anachnu</a:t>
            </a:r>
            <a:r>
              <a:rPr lang="en-US" sz="5000" b="1" spc="46" dirty="0">
                <a:solidFill>
                  <a:srgbClr val="000066"/>
                </a:solidFill>
                <a:latin typeface="Abadi MT Condensed Light" panose="020B0306030101010103" pitchFamily="34" charset="77"/>
                <a:ea typeface="Tahoma Bold"/>
                <a:cs typeface="Tahoma Bold"/>
                <a:sym typeface="Tahoma Bold"/>
              </a:rPr>
              <a:t> </a:t>
            </a:r>
            <a:r>
              <a:rPr lang="en-US" sz="5000" b="1" spc="46" dirty="0" err="1">
                <a:solidFill>
                  <a:srgbClr val="000066"/>
                </a:solidFill>
                <a:latin typeface="Abadi MT Condensed Light" panose="020B0306030101010103" pitchFamily="34" charset="77"/>
                <a:ea typeface="Tahoma Bold"/>
                <a:cs typeface="Tahoma Bold"/>
                <a:sym typeface="Tahoma Bold"/>
              </a:rPr>
              <a:t>Modeem</a:t>
            </a:r>
            <a:r>
              <a:rPr lang="en-US" sz="5000" b="1" spc="46" dirty="0">
                <a:solidFill>
                  <a:srgbClr val="000066"/>
                </a:solidFill>
                <a:latin typeface="Abadi MT Condensed Light" panose="020B0306030101010103" pitchFamily="34" charset="77"/>
                <a:ea typeface="Tahoma Bold"/>
                <a:cs typeface="Tahoma Bold"/>
                <a:sym typeface="Tahoma Bold"/>
              </a:rPr>
              <a:t>… V’</a:t>
            </a:r>
          </a:p>
        </p:txBody>
      </p:sp>
      <p:sp>
        <p:nvSpPr>
          <p:cNvPr id="5" name="TextBox 3">
            <a:extLst>
              <a:ext uri="{FF2B5EF4-FFF2-40B4-BE49-F238E27FC236}">
                <a16:creationId xmlns:a16="http://schemas.microsoft.com/office/drawing/2014/main" id="{5C2AD5B5-BB0B-7874-1A95-4BD2194BF743}"/>
              </a:ext>
            </a:extLst>
          </p:cNvPr>
          <p:cNvSpPr txBox="1"/>
          <p:nvPr/>
        </p:nvSpPr>
        <p:spPr>
          <a:xfrm>
            <a:off x="4563328" y="1271191"/>
            <a:ext cx="13334870" cy="3922164"/>
          </a:xfrm>
          <a:prstGeom prst="rect">
            <a:avLst/>
          </a:prstGeom>
        </p:spPr>
        <p:txBody>
          <a:bodyPr wrap="square" lIns="0" tIns="0" rIns="0" bIns="0" rtlCol="0" anchor="t">
            <a:spAutoFit/>
          </a:bodyPr>
          <a:lstStyle/>
          <a:p>
            <a:pPr algn="r">
              <a:lnSpc>
                <a:spcPts val="7799"/>
              </a:lnSpc>
            </a:pPr>
            <a:r>
              <a:rPr lang="he-IL" sz="6499" dirty="0">
                <a:solidFill>
                  <a:srgbClr val="000066"/>
                </a:solidFill>
                <a:latin typeface="Tahoma"/>
                <a:ea typeface="Tahoma"/>
                <a:cs typeface="+mj-cs"/>
                <a:sym typeface="Tahoma"/>
                <a:rtl/>
              </a:rPr>
              <a:t>וַאֲנַחְנוּ אֲנַחְנוּ כֹּרעִים</a:t>
            </a:r>
            <a:endParaRPr lang="en-US" sz="6499" dirty="0">
              <a:solidFill>
                <a:srgbClr val="000066"/>
              </a:solidFill>
              <a:latin typeface="Tahoma"/>
              <a:ea typeface="Tahoma"/>
              <a:cs typeface="+mj-cs"/>
              <a:sym typeface="Tahoma"/>
            </a:endParaRPr>
          </a:p>
          <a:p>
            <a:pPr algn="r">
              <a:lnSpc>
                <a:spcPts val="7799"/>
              </a:lnSpc>
            </a:pPr>
            <a:r>
              <a:rPr lang="he-IL" sz="6499" dirty="0">
                <a:solidFill>
                  <a:srgbClr val="000066"/>
                </a:solidFill>
                <a:latin typeface="Tahoma"/>
                <a:ea typeface="Tahoma"/>
                <a:cs typeface="+mj-cs"/>
                <a:sym typeface="Tahoma"/>
                <a:rtl/>
              </a:rPr>
              <a:t>וַאֲנַחְנו, וַאֲנַחְנוּ אֲנַחְנוּ </a:t>
            </a:r>
            <a:r>
              <a:rPr lang="he-IL" sz="6499" dirty="0" err="1">
                <a:solidFill>
                  <a:srgbClr val="000066"/>
                </a:solidFill>
                <a:latin typeface="Tahoma"/>
                <a:ea typeface="Tahoma"/>
                <a:cs typeface="+mj-cs"/>
                <a:sym typeface="Tahoma"/>
                <a:rtl/>
              </a:rPr>
              <a:t>מִשְׁתַּחַוְים</a:t>
            </a:r>
            <a:r>
              <a:rPr lang="en-US" sz="6499" dirty="0">
                <a:solidFill>
                  <a:srgbClr val="000066"/>
                </a:solidFill>
                <a:latin typeface="Tahoma"/>
                <a:ea typeface="Tahoma"/>
                <a:cs typeface="+mj-cs"/>
                <a:sym typeface="Tahoma"/>
              </a:rPr>
              <a:t> </a:t>
            </a:r>
          </a:p>
          <a:p>
            <a:pPr algn="r">
              <a:lnSpc>
                <a:spcPts val="7799"/>
              </a:lnSpc>
            </a:pPr>
            <a:r>
              <a:rPr lang="he-IL" sz="6499" dirty="0">
                <a:solidFill>
                  <a:srgbClr val="000066"/>
                </a:solidFill>
                <a:latin typeface="Tahoma"/>
                <a:ea typeface="Tahoma"/>
                <a:cs typeface="+mj-cs"/>
                <a:sym typeface="Tahoma"/>
                <a:rtl/>
              </a:rPr>
              <a:t>וַאֲנַחְנוּ מוֹדִים</a:t>
            </a:r>
          </a:p>
          <a:p>
            <a:pPr algn="l">
              <a:lnSpc>
                <a:spcPts val="7799"/>
              </a:lnSpc>
            </a:pPr>
            <a:endParaRPr lang="he-IL" sz="6499" dirty="0">
              <a:solidFill>
                <a:srgbClr val="000066"/>
              </a:solidFill>
              <a:latin typeface="Tahoma"/>
              <a:ea typeface="Tahoma"/>
              <a:cs typeface="+mj-cs"/>
              <a:sym typeface="Tahoma"/>
              <a:rtl/>
            </a:endParaRPr>
          </a:p>
        </p:txBody>
      </p:sp>
    </p:spTree>
    <p:extLst>
      <p:ext uri="{BB962C8B-B14F-4D97-AF65-F5344CB8AC3E}">
        <p14:creationId xmlns:p14="http://schemas.microsoft.com/office/powerpoint/2010/main" val="3707636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3FFCF5-804E-F2A4-1BF3-9FB056D84600}"/>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B35B13D-3BCA-9FEB-63C5-D29313616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one wall with a dome on top&#10;&#10;AI-generated content may be incorrect.">
            <a:extLst>
              <a:ext uri="{FF2B5EF4-FFF2-40B4-BE49-F238E27FC236}">
                <a16:creationId xmlns:a16="http://schemas.microsoft.com/office/drawing/2014/main" id="{58754CE8-F924-F7D0-7D98-EE9191030B2C}"/>
              </a:ext>
            </a:extLst>
          </p:cNvPr>
          <p:cNvPicPr>
            <a:picLocks noChangeAspect="1"/>
          </p:cNvPicPr>
          <p:nvPr/>
        </p:nvPicPr>
        <p:blipFill>
          <a:blip r:embed="rId3">
            <a:extLst>
              <a:ext uri="{28A0092B-C50C-407E-A947-70E740481C1C}">
                <a14:useLocalDpi xmlns:a14="http://schemas.microsoft.com/office/drawing/2010/main" val="0"/>
              </a:ext>
            </a:extLst>
          </a:blip>
          <a:srcRect r="5884"/>
          <a:stretch>
            <a:fillRect/>
          </a:stretch>
        </p:blipFill>
        <p:spPr>
          <a:xfrm>
            <a:off x="1" y="10"/>
            <a:ext cx="14504463" cy="10286990"/>
          </a:xfrm>
          <a:prstGeom prst="rect">
            <a:avLst/>
          </a:prstGeom>
        </p:spPr>
      </p:pic>
      <p:sp>
        <p:nvSpPr>
          <p:cNvPr id="13" name="Rectangle 12">
            <a:extLst>
              <a:ext uri="{FF2B5EF4-FFF2-40B4-BE49-F238E27FC236}">
                <a16:creationId xmlns:a16="http://schemas.microsoft.com/office/drawing/2014/main" id="{E83197FE-61A2-4A6C-3F91-958BE5C16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3">
            <a:extLst>
              <a:ext uri="{FF2B5EF4-FFF2-40B4-BE49-F238E27FC236}">
                <a16:creationId xmlns:a16="http://schemas.microsoft.com/office/drawing/2014/main" id="{B82B206C-5979-DB7B-514B-4970A1D90E80}"/>
              </a:ext>
            </a:extLst>
          </p:cNvPr>
          <p:cNvSpPr txBox="1"/>
          <p:nvPr/>
        </p:nvSpPr>
        <p:spPr>
          <a:xfrm>
            <a:off x="9869507" y="3345168"/>
            <a:ext cx="7978287" cy="1538883"/>
          </a:xfrm>
          <a:prstGeom prst="rect">
            <a:avLst/>
          </a:prstGeom>
        </p:spPr>
        <p:txBody>
          <a:bodyPr wrap="square" lIns="0" tIns="0" rIns="0" bIns="0" rtlCol="0" anchor="t">
            <a:spAutoFit/>
          </a:bodyPr>
          <a:lstStyle/>
          <a:p>
            <a:pPr algn="r">
              <a:lnSpc>
                <a:spcPts val="6000"/>
              </a:lnSpc>
            </a:pPr>
            <a:r>
              <a:rPr lang="en-US" sz="5000" b="1" dirty="0" err="1">
                <a:solidFill>
                  <a:srgbClr val="000066"/>
                </a:solidFill>
                <a:latin typeface="Abadi MT Condensed Light" panose="020B0306030101010103" pitchFamily="34" charset="77"/>
                <a:ea typeface="Tahoma Bold"/>
                <a:cs typeface="Tahoma Bold"/>
                <a:sym typeface="Tahoma Bold"/>
              </a:rPr>
              <a:t>V'yadata</a:t>
            </a:r>
            <a:r>
              <a:rPr lang="en-US" sz="5000" b="1" dirty="0">
                <a:solidFill>
                  <a:srgbClr val="000066"/>
                </a:solidFill>
                <a:latin typeface="Abadi MT Condensed Light" panose="020B0306030101010103" pitchFamily="34" charset="77"/>
                <a:ea typeface="Tahoma Bold"/>
                <a:cs typeface="Tahoma Bold"/>
                <a:sym typeface="Tahoma Bold"/>
              </a:rPr>
              <a:t>  Hayom, </a:t>
            </a:r>
            <a:r>
              <a:rPr lang="en-US" sz="5000" b="1" dirty="0" err="1">
                <a:solidFill>
                  <a:srgbClr val="000066"/>
                </a:solidFill>
                <a:latin typeface="Abadi MT Condensed Light" panose="020B0306030101010103" pitchFamily="34" charset="77"/>
                <a:ea typeface="Tahoma Bold"/>
                <a:cs typeface="Tahoma Bold"/>
                <a:sym typeface="Tahoma Bold"/>
              </a:rPr>
              <a:t>V'hasheivota</a:t>
            </a:r>
            <a:r>
              <a:rPr lang="en-US" sz="5000" b="1" dirty="0">
                <a:solidFill>
                  <a:srgbClr val="000066"/>
                </a:solidFill>
                <a:latin typeface="Abadi MT Condensed Light" panose="020B0306030101010103" pitchFamily="34" charset="77"/>
                <a:ea typeface="Tahoma Bold"/>
                <a:cs typeface="Tahoma Bold"/>
                <a:sym typeface="Tahoma Bold"/>
              </a:rPr>
              <a:t> El, </a:t>
            </a:r>
          </a:p>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El  </a:t>
            </a:r>
            <a:r>
              <a:rPr lang="en-US" sz="5000" b="1" dirty="0" err="1">
                <a:solidFill>
                  <a:srgbClr val="000066"/>
                </a:solidFill>
                <a:latin typeface="Abadi MT Condensed Light" panose="020B0306030101010103" pitchFamily="34" charset="77"/>
                <a:ea typeface="Tahoma Bold"/>
                <a:cs typeface="Tahoma Bold"/>
                <a:sym typeface="Tahoma Bold"/>
              </a:rPr>
              <a:t>L'vavecha</a:t>
            </a:r>
            <a:r>
              <a:rPr lang="en-US" sz="5000" b="1" dirty="0">
                <a:solidFill>
                  <a:srgbClr val="000066"/>
                </a:solidFill>
                <a:latin typeface="Abadi MT Condensed Light" panose="020B0306030101010103" pitchFamily="34" charset="77"/>
                <a:ea typeface="Tahoma Bold"/>
                <a:cs typeface="Tahoma Bold"/>
                <a:sym typeface="Tahoma Bold"/>
              </a:rPr>
              <a:t>  Vi</a:t>
            </a:r>
          </a:p>
        </p:txBody>
      </p:sp>
      <p:sp>
        <p:nvSpPr>
          <p:cNvPr id="5" name="TextBox 4">
            <a:extLst>
              <a:ext uri="{FF2B5EF4-FFF2-40B4-BE49-F238E27FC236}">
                <a16:creationId xmlns:a16="http://schemas.microsoft.com/office/drawing/2014/main" id="{D7A5D3A2-D34F-30C3-D543-9EF84D30B6A5}"/>
              </a:ext>
            </a:extLst>
          </p:cNvPr>
          <p:cNvSpPr txBox="1"/>
          <p:nvPr/>
        </p:nvSpPr>
        <p:spPr>
          <a:xfrm>
            <a:off x="7687528" y="762079"/>
            <a:ext cx="10069897" cy="1821011"/>
          </a:xfrm>
          <a:prstGeom prst="rect">
            <a:avLst/>
          </a:prstGeom>
        </p:spPr>
        <p:txBody>
          <a:bodyPr wrap="square" lIns="0" tIns="0" rIns="0" bIns="0" rtlCol="0" anchor="t">
            <a:spAutoFit/>
          </a:bodyPr>
          <a:lstStyle/>
          <a:p>
            <a:pPr algn="r">
              <a:lnSpc>
                <a:spcPts val="7127"/>
              </a:lnSpc>
            </a:pPr>
            <a:r>
              <a:rPr lang="he-IL" sz="6599" dirty="0">
                <a:solidFill>
                  <a:srgbClr val="000066"/>
                </a:solidFill>
                <a:latin typeface="Tahoma"/>
                <a:ea typeface="Tahoma"/>
                <a:cs typeface="+mj-cs"/>
                <a:sym typeface="Tahoma"/>
                <a:rtl/>
              </a:rPr>
              <a:t>וְיָדַעְתָּ הַיּוֹם וַהֲשֵׁבֹתָ אֶל</a:t>
            </a:r>
          </a:p>
          <a:p>
            <a:pPr algn="r">
              <a:lnSpc>
                <a:spcPts val="7127"/>
              </a:lnSpc>
            </a:pPr>
            <a:r>
              <a:rPr lang="en-US" sz="6599" dirty="0">
                <a:solidFill>
                  <a:srgbClr val="000066"/>
                </a:solidFill>
                <a:latin typeface="Tahoma"/>
                <a:ea typeface="Tahoma"/>
                <a:cs typeface="+mj-cs"/>
                <a:sym typeface="Tahoma"/>
              </a:rPr>
              <a:t> </a:t>
            </a:r>
            <a:r>
              <a:rPr lang="he-IL" sz="6599" dirty="0">
                <a:solidFill>
                  <a:srgbClr val="000066"/>
                </a:solidFill>
                <a:latin typeface="Tahoma"/>
                <a:ea typeface="Tahoma"/>
                <a:cs typeface="+mj-cs"/>
                <a:sym typeface="Tahoma"/>
                <a:rtl/>
              </a:rPr>
              <a:t>אֶל לְבָבֶךָ</a:t>
            </a:r>
          </a:p>
        </p:txBody>
      </p:sp>
    </p:spTree>
    <p:extLst>
      <p:ext uri="{BB962C8B-B14F-4D97-AF65-F5344CB8AC3E}">
        <p14:creationId xmlns:p14="http://schemas.microsoft.com/office/powerpoint/2010/main" val="34873959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2B7EC9-71F9-10CA-EA2C-3F5835499F8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BFA0F1-14BA-0C3A-6307-CDC978660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one wall with a dome on top&#10;&#10;AI-generated content may be incorrect.">
            <a:extLst>
              <a:ext uri="{FF2B5EF4-FFF2-40B4-BE49-F238E27FC236}">
                <a16:creationId xmlns:a16="http://schemas.microsoft.com/office/drawing/2014/main" id="{15956FD1-5DEF-E5FD-CB34-8C84EB475863}"/>
              </a:ext>
            </a:extLst>
          </p:cNvPr>
          <p:cNvPicPr>
            <a:picLocks noChangeAspect="1"/>
          </p:cNvPicPr>
          <p:nvPr/>
        </p:nvPicPr>
        <p:blipFill>
          <a:blip r:embed="rId3">
            <a:extLst>
              <a:ext uri="{28A0092B-C50C-407E-A947-70E740481C1C}">
                <a14:useLocalDpi xmlns:a14="http://schemas.microsoft.com/office/drawing/2010/main" val="0"/>
              </a:ext>
            </a:extLst>
          </a:blip>
          <a:srcRect r="5884"/>
          <a:stretch>
            <a:fillRect/>
          </a:stretch>
        </p:blipFill>
        <p:spPr>
          <a:xfrm>
            <a:off x="1" y="10"/>
            <a:ext cx="14504463" cy="10286990"/>
          </a:xfrm>
          <a:prstGeom prst="rect">
            <a:avLst/>
          </a:prstGeom>
        </p:spPr>
      </p:pic>
      <p:sp>
        <p:nvSpPr>
          <p:cNvPr id="13" name="Rectangle 12">
            <a:extLst>
              <a:ext uri="{FF2B5EF4-FFF2-40B4-BE49-F238E27FC236}">
                <a16:creationId xmlns:a16="http://schemas.microsoft.com/office/drawing/2014/main" id="{54EBB29F-8C62-1B6E-220F-A574507E1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3">
            <a:extLst>
              <a:ext uri="{FF2B5EF4-FFF2-40B4-BE49-F238E27FC236}">
                <a16:creationId xmlns:a16="http://schemas.microsoft.com/office/drawing/2014/main" id="{C5370DAA-3974-B06F-79C0-4F536A43FF4B}"/>
              </a:ext>
            </a:extLst>
          </p:cNvPr>
          <p:cNvSpPr txBox="1"/>
          <p:nvPr/>
        </p:nvSpPr>
        <p:spPr>
          <a:xfrm>
            <a:off x="5791200" y="723900"/>
            <a:ext cx="12115800" cy="6858000"/>
          </a:xfrm>
          <a:prstGeom prst="rect">
            <a:avLst/>
          </a:prstGeom>
        </p:spPr>
        <p:txBody>
          <a:bodyPr wrap="square" lIns="0" tIns="0" rIns="0" bIns="0" rtlCol="0" anchor="t">
            <a:spAutoFit/>
          </a:bodyPr>
          <a:lstStyle/>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Remember this moment.</a:t>
            </a:r>
          </a:p>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And commit it to your heart, </a:t>
            </a:r>
          </a:p>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This moment, and </a:t>
            </a:r>
          </a:p>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Commit it to your Soul, </a:t>
            </a:r>
          </a:p>
          <a:p>
            <a:pPr algn="r">
              <a:lnSpc>
                <a:spcPts val="6000"/>
              </a:lnSpc>
            </a:pPr>
            <a:r>
              <a:rPr lang="en-US" sz="5000" b="1" dirty="0">
                <a:solidFill>
                  <a:srgbClr val="000066"/>
                </a:solidFill>
                <a:latin typeface="Abadi MT Condensed Light" panose="020B0306030101010103" pitchFamily="34" charset="77"/>
                <a:ea typeface="Tahoma Bold"/>
                <a:cs typeface="Tahoma Bold"/>
                <a:sym typeface="Tahoma Bold"/>
              </a:rPr>
              <a:t>This moment…</a:t>
            </a:r>
          </a:p>
          <a:p>
            <a:pPr algn="r">
              <a:lnSpc>
                <a:spcPts val="6000"/>
              </a:lnSpc>
            </a:pPr>
            <a:r>
              <a:rPr lang="en-US" sz="5000" b="1" dirty="0" err="1">
                <a:solidFill>
                  <a:srgbClr val="000066"/>
                </a:solidFill>
                <a:latin typeface="Abadi MT Condensed Light" panose="020B0306030101010103" pitchFamily="34" charset="77"/>
                <a:ea typeface="Tahoma Bold"/>
                <a:cs typeface="Tahoma Bold"/>
                <a:sym typeface="Tahoma Bold"/>
              </a:rPr>
              <a:t>Alainu</a:t>
            </a:r>
            <a:endParaRPr lang="en-US" sz="5000" b="1" dirty="0">
              <a:solidFill>
                <a:srgbClr val="000066"/>
              </a:solidFill>
              <a:latin typeface="Abadi MT Condensed Light" panose="020B0306030101010103" pitchFamily="34" charset="77"/>
              <a:ea typeface="Tahoma Bold"/>
              <a:cs typeface="Tahoma Bold"/>
              <a:sym typeface="Tahoma Bold"/>
            </a:endParaRPr>
          </a:p>
          <a:p>
            <a:pPr algn="r">
              <a:lnSpc>
                <a:spcPts val="6000"/>
              </a:lnSpc>
            </a:pPr>
            <a:endParaRPr lang="en-US" sz="5000" b="1" dirty="0">
              <a:solidFill>
                <a:srgbClr val="000066"/>
              </a:solidFill>
              <a:latin typeface="Abadi MT Condensed Light" panose="020B0306030101010103" pitchFamily="34" charset="77"/>
              <a:ea typeface="Tahoma Bold"/>
              <a:cs typeface="Tahoma Bold"/>
              <a:sym typeface="Tahoma Bold"/>
            </a:endParaRPr>
          </a:p>
          <a:p>
            <a:pPr algn="r">
              <a:lnSpc>
                <a:spcPts val="6000"/>
              </a:lnSpc>
            </a:pPr>
            <a:r>
              <a:rPr lang="en-US" sz="5000" dirty="0">
                <a:solidFill>
                  <a:srgbClr val="000066"/>
                </a:solidFill>
                <a:latin typeface="Abadi MT Condensed Light" panose="020B0306030101010103" pitchFamily="34" charset="77"/>
                <a:ea typeface="Tahoma"/>
                <a:cs typeface="Tahoma"/>
                <a:sym typeface="Tahoma"/>
              </a:rPr>
              <a:t>	</a:t>
            </a:r>
          </a:p>
          <a:p>
            <a:pPr algn="r">
              <a:lnSpc>
                <a:spcPts val="6000"/>
              </a:lnSpc>
            </a:pPr>
            <a:endParaRPr lang="en-US" sz="5000" dirty="0">
              <a:solidFill>
                <a:srgbClr val="000066"/>
              </a:solidFill>
              <a:latin typeface="Abadi MT Condensed Light" panose="020B0306030101010103" pitchFamily="34" charset="77"/>
              <a:ea typeface="Tahoma"/>
              <a:cs typeface="Tahoma"/>
              <a:sym typeface="Tahoma"/>
            </a:endParaRPr>
          </a:p>
        </p:txBody>
      </p:sp>
      <p:sp>
        <p:nvSpPr>
          <p:cNvPr id="7" name="TextBox 6">
            <a:extLst>
              <a:ext uri="{FF2B5EF4-FFF2-40B4-BE49-F238E27FC236}">
                <a16:creationId xmlns:a16="http://schemas.microsoft.com/office/drawing/2014/main" id="{FA570B19-3B5A-3334-867B-7DC3F539B9BA}"/>
              </a:ext>
            </a:extLst>
          </p:cNvPr>
          <p:cNvSpPr txBox="1"/>
          <p:nvPr/>
        </p:nvSpPr>
        <p:spPr>
          <a:xfrm>
            <a:off x="8689085" y="5448300"/>
            <a:ext cx="9220200" cy="923330"/>
          </a:xfrm>
          <a:prstGeom prst="rect">
            <a:avLst/>
          </a:prstGeom>
          <a:noFill/>
        </p:spPr>
        <p:txBody>
          <a:bodyPr wrap="square">
            <a:spAutoFit/>
          </a:bodyPr>
          <a:lstStyle/>
          <a:p>
            <a:pPr algn="r"/>
            <a:r>
              <a:rPr lang="en-US" sz="5400" spc="60" dirty="0" err="1">
                <a:solidFill>
                  <a:srgbClr val="002060"/>
                </a:solidFill>
                <a:latin typeface="Times New Roman" panose="02020603050405020304" pitchFamily="18" charset="0"/>
                <a:ea typeface="+mj-ea"/>
                <a:cs typeface="Times New Roman" panose="02020603050405020304" pitchFamily="18" charset="0"/>
                <a:sym typeface="Arial Bold"/>
                <a:rtl/>
              </a:rPr>
              <a:t>עָלֵינו</a:t>
            </a:r>
            <a:r>
              <a:rPr lang="en-US" sz="5400" spc="60" dirty="0">
                <a:solidFill>
                  <a:srgbClr val="002060"/>
                </a:solidFill>
                <a:latin typeface="Times New Roman" panose="02020603050405020304" pitchFamily="18" charset="0"/>
                <a:ea typeface="+mj-ea"/>
                <a:cs typeface="Times New Roman" panose="02020603050405020304" pitchFamily="18" charset="0"/>
                <a:sym typeface="Arial Bold"/>
                <a:rtl/>
              </a:rPr>
              <a:t>ּ</a:t>
            </a:r>
            <a:endParaRPr lang="en-US" sz="5400" dirty="0"/>
          </a:p>
        </p:txBody>
      </p:sp>
    </p:spTree>
    <p:extLst>
      <p:ext uri="{BB962C8B-B14F-4D97-AF65-F5344CB8AC3E}">
        <p14:creationId xmlns:p14="http://schemas.microsoft.com/office/powerpoint/2010/main" val="7450629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23795510" cy="15853758"/>
          </a:xfrm>
          <a:custGeom>
            <a:avLst/>
            <a:gdLst/>
            <a:ahLst/>
            <a:cxnLst/>
            <a:rect l="l" t="t" r="r" b="b"/>
            <a:pathLst>
              <a:path w="23795510" h="15853758">
                <a:moveTo>
                  <a:pt x="0" y="0"/>
                </a:moveTo>
                <a:lnTo>
                  <a:pt x="23795510" y="0"/>
                </a:lnTo>
                <a:lnTo>
                  <a:pt x="23795510" y="15853758"/>
                </a:lnTo>
                <a:lnTo>
                  <a:pt x="0" y="15853758"/>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809535" y="1076325"/>
            <a:ext cx="11658600" cy="5168741"/>
          </a:xfrm>
          <a:prstGeom prst="rect">
            <a:avLst/>
          </a:prstGeom>
        </p:spPr>
        <p:txBody>
          <a:bodyPr lIns="0" tIns="0" rIns="0" bIns="0" rtlCol="0" anchor="t">
            <a:spAutoFit/>
          </a:bodyPr>
          <a:lstStyle/>
          <a:p>
            <a:pPr algn="l">
              <a:lnSpc>
                <a:spcPts val="5163"/>
              </a:lnSpc>
            </a:pPr>
            <a:r>
              <a:rPr lang="en-US" sz="4781" b="1">
                <a:solidFill>
                  <a:srgbClr val="FBF8E7"/>
                </a:solidFill>
                <a:latin typeface="Tahoma Bold"/>
                <a:ea typeface="Tahoma Bold"/>
                <a:cs typeface="Tahoma Bold"/>
                <a:sym typeface="Tahoma Bold"/>
              </a:rPr>
              <a:t>Hasheivota el levavecha ki Adonai </a:t>
            </a:r>
          </a:p>
          <a:p>
            <a:pPr algn="l">
              <a:lnSpc>
                <a:spcPts val="5163"/>
              </a:lnSpc>
            </a:pPr>
            <a:r>
              <a:rPr lang="en-US" sz="4781" b="1">
                <a:solidFill>
                  <a:srgbClr val="FBF8E7"/>
                </a:solidFill>
                <a:latin typeface="Tahoma Bold"/>
                <a:ea typeface="Tahoma Bold"/>
                <a:cs typeface="Tahoma Bold"/>
                <a:sym typeface="Tahoma Bold"/>
              </a:rPr>
              <a:t>Hu Haelohim  x4</a:t>
            </a:r>
          </a:p>
          <a:p>
            <a:pPr algn="l">
              <a:lnSpc>
                <a:spcPts val="5163"/>
              </a:lnSpc>
            </a:pPr>
            <a:r>
              <a:rPr lang="en-US" sz="4781" b="1">
                <a:solidFill>
                  <a:srgbClr val="FBF8E7"/>
                </a:solidFill>
                <a:latin typeface="Tahoma Bold"/>
                <a:ea typeface="Tahoma Bold"/>
                <a:cs typeface="Tahoma Bold"/>
                <a:sym typeface="Tahoma Bold"/>
              </a:rPr>
              <a:t>Ein od ein od Milvado                  </a:t>
            </a:r>
          </a:p>
          <a:p>
            <a:pPr algn="l">
              <a:lnSpc>
                <a:spcPts val="5163"/>
              </a:lnSpc>
            </a:pPr>
            <a:endParaRPr lang="en-US" sz="4781" b="1">
              <a:solidFill>
                <a:srgbClr val="FBF8E7"/>
              </a:solidFill>
              <a:latin typeface="Tahoma Bold"/>
              <a:ea typeface="Tahoma Bold"/>
              <a:cs typeface="Tahoma Bold"/>
              <a:sym typeface="Tahoma Bold"/>
            </a:endParaRPr>
          </a:p>
          <a:p>
            <a:pPr algn="l">
              <a:lnSpc>
                <a:spcPts val="5163"/>
              </a:lnSpc>
            </a:pPr>
            <a:r>
              <a:rPr lang="en-US" sz="4781" b="1">
                <a:solidFill>
                  <a:srgbClr val="FBF8E7"/>
                </a:solidFill>
                <a:latin typeface="Tahoma Bold"/>
                <a:ea typeface="Tahoma Bold"/>
                <a:cs typeface="Tahoma Bold"/>
                <a:sym typeface="Tahoma Bold"/>
              </a:rPr>
              <a:t>Ein od Efes Zulato X2</a:t>
            </a:r>
          </a:p>
          <a:p>
            <a:pPr algn="l">
              <a:lnSpc>
                <a:spcPts val="5163"/>
              </a:lnSpc>
            </a:pPr>
            <a:endParaRPr lang="en-US" sz="4781" b="1">
              <a:solidFill>
                <a:srgbClr val="FBF8E7"/>
              </a:solidFill>
              <a:latin typeface="Tahoma Bold"/>
              <a:ea typeface="Tahoma Bold"/>
              <a:cs typeface="Tahoma Bold"/>
              <a:sym typeface="Tahoma Bold"/>
            </a:endParaRPr>
          </a:p>
          <a:p>
            <a:pPr algn="l">
              <a:lnSpc>
                <a:spcPts val="5163"/>
              </a:lnSpc>
            </a:pPr>
            <a:r>
              <a:rPr lang="en-US" sz="4781" b="1">
                <a:solidFill>
                  <a:srgbClr val="FBF8E7"/>
                </a:solidFill>
                <a:latin typeface="Tahoma Bold"/>
                <a:ea typeface="Tahoma Bold"/>
                <a:cs typeface="Tahoma Bold"/>
                <a:sym typeface="Tahoma Bold"/>
              </a:rPr>
              <a:t>	</a:t>
            </a:r>
          </a:p>
          <a:p>
            <a:pPr algn="l">
              <a:lnSpc>
                <a:spcPts val="5163"/>
              </a:lnSpc>
            </a:pPr>
            <a:endParaRPr lang="en-US" sz="4781" b="1">
              <a:solidFill>
                <a:srgbClr val="FBF8E7"/>
              </a:solidFill>
              <a:latin typeface="Tahoma Bold"/>
              <a:ea typeface="Tahoma Bold"/>
              <a:cs typeface="Tahoma Bold"/>
              <a:sym typeface="Tahoma Bold"/>
            </a:endParaRPr>
          </a:p>
        </p:txBody>
      </p:sp>
    </p:spTree>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3314700" y="4392188"/>
            <a:ext cx="11658600" cy="4075807"/>
          </a:xfrm>
          <a:prstGeom prst="rect">
            <a:avLst/>
          </a:prstGeom>
        </p:spPr>
        <p:txBody>
          <a:bodyPr lIns="0" tIns="0" rIns="0" bIns="0" rtlCol="0" anchor="t">
            <a:spAutoFit/>
          </a:bodyPr>
          <a:lstStyle/>
          <a:p>
            <a:pPr algn="ctr">
              <a:lnSpc>
                <a:spcPts val="6479"/>
              </a:lnSpc>
            </a:pPr>
            <a:r>
              <a:rPr lang="en-US" sz="5399" dirty="0">
                <a:solidFill>
                  <a:srgbClr val="000066"/>
                </a:solidFill>
                <a:latin typeface="Tahoma"/>
                <a:ea typeface="Tahoma"/>
                <a:cs typeface="Tahoma"/>
                <a:sym typeface="Tahoma"/>
              </a:rPr>
              <a:t>We thank our loved ones, ancestors, teachers and friends whose souls returned to Eden, for their essence will always be with us.</a:t>
            </a:r>
          </a:p>
          <a:p>
            <a:pPr algn="ctr">
              <a:lnSpc>
                <a:spcPts val="6479"/>
              </a:lnSpc>
            </a:pPr>
            <a:endParaRPr lang="en-US" sz="5399" dirty="0">
              <a:solidFill>
                <a:srgbClr val="000066"/>
              </a:solidFill>
              <a:latin typeface="Tahoma"/>
              <a:ea typeface="Tahoma"/>
              <a:cs typeface="Tahoma"/>
              <a:sym typeface="Tahoma"/>
            </a:endParaRPr>
          </a:p>
        </p:txBody>
      </p:sp>
      <p:sp>
        <p:nvSpPr>
          <p:cNvPr id="4" name="TextBox 4"/>
          <p:cNvSpPr txBox="1"/>
          <p:nvPr/>
        </p:nvSpPr>
        <p:spPr>
          <a:xfrm>
            <a:off x="4243387" y="422077"/>
            <a:ext cx="10279857" cy="2937272"/>
          </a:xfrm>
          <a:prstGeom prst="rect">
            <a:avLst/>
          </a:prstGeom>
        </p:spPr>
        <p:txBody>
          <a:bodyPr lIns="0" tIns="0" rIns="0" bIns="0" rtlCol="0" anchor="t">
            <a:spAutoFit/>
          </a:bodyPr>
          <a:lstStyle/>
          <a:p>
            <a:pPr algn="ctr">
              <a:lnSpc>
                <a:spcPts val="11663"/>
              </a:lnSpc>
            </a:pPr>
            <a:r>
              <a:rPr lang="en-US" sz="9719" b="1" dirty="0">
                <a:solidFill>
                  <a:srgbClr val="000066"/>
                </a:solidFill>
                <a:latin typeface="Tahoma Bold"/>
                <a:ea typeface="Tahoma Bold"/>
                <a:cs typeface="Tahoma Bold"/>
                <a:sym typeface="Tahoma Bold"/>
              </a:rPr>
              <a:t>Mourner’s Kaddish</a:t>
            </a:r>
          </a:p>
        </p:txBody>
      </p:sp>
      <p:sp>
        <p:nvSpPr>
          <p:cNvPr id="5" name="Freeform 5"/>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1908840"/>
            <a:ext cx="13458825" cy="6459796"/>
          </a:xfrm>
          <a:prstGeom prst="rect">
            <a:avLst/>
          </a:prstGeom>
        </p:spPr>
        <p:txBody>
          <a:bodyPr lIns="0" tIns="0" rIns="0" bIns="0" rtlCol="0" anchor="t">
            <a:spAutoFit/>
          </a:bodyPr>
          <a:lstStyle/>
          <a:p>
            <a:pPr algn="ctr" rtl="1">
              <a:lnSpc>
                <a:spcPts val="5737"/>
              </a:lnSpc>
            </a:pPr>
            <a:r>
              <a:rPr lang="he-IL" sz="4781">
                <a:solidFill>
                  <a:srgbClr val="000066"/>
                </a:solidFill>
                <a:latin typeface="Tahoma"/>
                <a:ea typeface="Tahoma"/>
                <a:cs typeface="Tahoma"/>
                <a:sym typeface="Tahoma"/>
                <a:rtl/>
              </a:rPr>
              <a:t>יִתְגַּדַּל וְיִתְקַדַּשׁ שְׁמֵהּ רַבָּא. </a:t>
            </a:r>
          </a:p>
          <a:p>
            <a:pPr algn="ctr" rtl="1">
              <a:lnSpc>
                <a:spcPts val="5737"/>
              </a:lnSpc>
            </a:pPr>
            <a:r>
              <a:rPr lang="he-IL" sz="4781">
                <a:solidFill>
                  <a:srgbClr val="000066"/>
                </a:solidFill>
                <a:latin typeface="Tahoma"/>
                <a:ea typeface="Tahoma"/>
                <a:cs typeface="Tahoma"/>
                <a:sym typeface="Tahoma"/>
                <a:rtl/>
              </a:rPr>
              <a:t>בְּעָלְמָא דִּי בְרָא כִרְעוּתֵיהּ. </a:t>
            </a:r>
          </a:p>
          <a:p>
            <a:pPr algn="ctr" rtl="1">
              <a:lnSpc>
                <a:spcPts val="5737"/>
              </a:lnSpc>
            </a:pPr>
            <a:r>
              <a:rPr lang="he-IL" sz="4781">
                <a:solidFill>
                  <a:srgbClr val="000066"/>
                </a:solidFill>
                <a:latin typeface="Tahoma"/>
                <a:ea typeface="Tahoma"/>
                <a:cs typeface="Tahoma"/>
                <a:sym typeface="Tahoma"/>
                <a:rtl/>
              </a:rPr>
              <a:t>וְיַמְלִיךְ מַלְכוּתֵיהּ בְּחַיֵּיכוֹן וּבְיוֹמֵיכוֹן</a:t>
            </a:r>
          </a:p>
          <a:p>
            <a:pPr algn="ctr" rtl="1">
              <a:lnSpc>
                <a:spcPts val="6884"/>
              </a:lnSpc>
            </a:pPr>
            <a:endParaRPr lang="he-IL" sz="4781">
              <a:solidFill>
                <a:srgbClr val="000066"/>
              </a:solidFill>
              <a:latin typeface="Tahoma"/>
              <a:ea typeface="Tahoma"/>
              <a:cs typeface="Tahoma"/>
              <a:sym typeface="Tahoma"/>
              <a:rtl/>
            </a:endParaRPr>
          </a:p>
          <a:p>
            <a:pPr algn="ctr" rtl="1">
              <a:lnSpc>
                <a:spcPts val="6884"/>
              </a:lnSpc>
            </a:pPr>
            <a:r>
              <a:rPr lang="en-US" sz="4781">
                <a:solidFill>
                  <a:srgbClr val="000066"/>
                </a:solidFill>
                <a:latin typeface="Tahoma"/>
                <a:ea typeface="Tahoma"/>
                <a:cs typeface="Tahoma"/>
                <a:sym typeface="Tahoma"/>
              </a:rPr>
              <a:t>Yeet'gdal v'yeet'kadash sh'mai raba. Amen</a:t>
            </a:r>
          </a:p>
          <a:p>
            <a:pPr algn="ctr" rtl="1">
              <a:lnSpc>
                <a:spcPts val="6884"/>
              </a:lnSpc>
            </a:pPr>
            <a:r>
              <a:rPr lang="en-US" sz="4781">
                <a:solidFill>
                  <a:srgbClr val="000066"/>
                </a:solidFill>
                <a:latin typeface="Tahoma"/>
                <a:ea typeface="Tahoma"/>
                <a:cs typeface="Tahoma"/>
                <a:sym typeface="Tahoma"/>
              </a:rPr>
              <a:t>Bi'alma dee v'ra cheeruta</a:t>
            </a:r>
          </a:p>
          <a:p>
            <a:pPr algn="ctr" rtl="1">
              <a:lnSpc>
                <a:spcPts val="6884"/>
              </a:lnSpc>
            </a:pPr>
            <a:r>
              <a:rPr lang="en-US" sz="4781">
                <a:solidFill>
                  <a:srgbClr val="000066"/>
                </a:solidFill>
                <a:latin typeface="Tahoma"/>
                <a:ea typeface="Tahoma"/>
                <a:cs typeface="Tahoma"/>
                <a:sym typeface="Tahoma"/>
              </a:rPr>
              <a:t>v'yamleech malchutai</a:t>
            </a:r>
          </a:p>
          <a:p>
            <a:pPr algn="ctr" rtl="1">
              <a:lnSpc>
                <a:spcPts val="6884"/>
              </a:lnSpc>
            </a:pPr>
            <a:r>
              <a:rPr lang="en-US" sz="4781">
                <a:solidFill>
                  <a:srgbClr val="000066"/>
                </a:solidFill>
                <a:latin typeface="Tahoma"/>
                <a:ea typeface="Tahoma"/>
                <a:cs typeface="Tahoma"/>
                <a:sym typeface="Tahoma"/>
              </a:rPr>
              <a:t>bi'chayai'chon u'viyomaichon</a:t>
            </a:r>
          </a:p>
        </p:txBody>
      </p:sp>
      <p:sp>
        <p:nvSpPr>
          <p:cNvPr id="5" name="Freeform 2">
            <a:extLst>
              <a:ext uri="{FF2B5EF4-FFF2-40B4-BE49-F238E27FC236}">
                <a16:creationId xmlns:a16="http://schemas.microsoft.com/office/drawing/2014/main" id="{BE2C8504-D277-C55B-0E0C-FF07A286841A}"/>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3E290AB7-7A41-BBB0-C878-65792783C112}"/>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0" y="2234059"/>
            <a:ext cx="13458825" cy="5886227"/>
          </a:xfrm>
          <a:prstGeom prst="rect">
            <a:avLst/>
          </a:prstGeom>
        </p:spPr>
        <p:txBody>
          <a:bodyPr lIns="0" tIns="0" rIns="0" bIns="0" rtlCol="0" anchor="t">
            <a:spAutoFit/>
          </a:bodyPr>
          <a:lstStyle/>
          <a:p>
            <a:pPr algn="ctr" rtl="1">
              <a:lnSpc>
                <a:spcPts val="5737"/>
              </a:lnSpc>
            </a:pPr>
            <a:r>
              <a:rPr lang="he-IL" sz="4781" dirty="0">
                <a:solidFill>
                  <a:srgbClr val="000066"/>
                </a:solidFill>
                <a:latin typeface="Tahoma"/>
                <a:ea typeface="Tahoma"/>
                <a:cs typeface="Tahoma"/>
                <a:sym typeface="Tahoma"/>
                <a:rtl/>
              </a:rPr>
              <a:t>וּבְחַיֵּי </a:t>
            </a:r>
            <a:r>
              <a:rPr lang="he-IL" sz="4781" dirty="0" err="1">
                <a:solidFill>
                  <a:srgbClr val="000066"/>
                </a:solidFill>
                <a:latin typeface="Tahoma"/>
                <a:ea typeface="Tahoma"/>
                <a:cs typeface="Tahoma"/>
                <a:sym typeface="Tahoma"/>
                <a:rtl/>
              </a:rPr>
              <a:t>דְכָל</a:t>
            </a:r>
            <a:r>
              <a:rPr lang="he-IL" sz="4781" dirty="0">
                <a:solidFill>
                  <a:srgbClr val="000066"/>
                </a:solidFill>
                <a:latin typeface="Tahoma"/>
                <a:ea typeface="Tahoma"/>
                <a:cs typeface="Tahoma"/>
                <a:sym typeface="Tahoma"/>
                <a:rtl/>
              </a:rPr>
              <a:t> בֵּית יִשְׂרָאֵל. </a:t>
            </a:r>
          </a:p>
          <a:p>
            <a:pPr algn="ctr" rtl="1">
              <a:lnSpc>
                <a:spcPts val="6884"/>
              </a:lnSpc>
            </a:pPr>
            <a:r>
              <a:rPr lang="he-IL" sz="4781" dirty="0">
                <a:solidFill>
                  <a:srgbClr val="000066"/>
                </a:solidFill>
                <a:latin typeface="Tahoma"/>
                <a:ea typeface="Tahoma"/>
                <a:cs typeface="Tahoma"/>
                <a:sym typeface="Tahoma"/>
                <a:rtl/>
              </a:rPr>
              <a:t> בַּעֲגָלָא וּבִזְמַן קָרִיב וְאִמְרוּ</a:t>
            </a:r>
          </a:p>
          <a:p>
            <a:pPr algn="ctr" rtl="1">
              <a:lnSpc>
                <a:spcPts val="6884"/>
              </a:lnSpc>
            </a:pPr>
            <a:r>
              <a:rPr lang="he-IL" sz="4781" dirty="0">
                <a:solidFill>
                  <a:srgbClr val="000066"/>
                </a:solidFill>
                <a:latin typeface="Tahoma"/>
                <a:ea typeface="Tahoma"/>
                <a:cs typeface="Tahoma"/>
                <a:sym typeface="Tahoma"/>
                <a:rtl/>
              </a:rPr>
              <a:t>אָמֵן</a:t>
            </a:r>
          </a:p>
          <a:p>
            <a:pPr algn="ctr" rtl="1">
              <a:lnSpc>
                <a:spcPts val="6884"/>
              </a:lnSpc>
            </a:pPr>
            <a:r>
              <a:rPr lang="en-US" sz="4781" dirty="0" err="1">
                <a:solidFill>
                  <a:srgbClr val="000066"/>
                </a:solidFill>
                <a:latin typeface="Tahoma"/>
                <a:ea typeface="Tahoma"/>
                <a:cs typeface="Tahoma"/>
                <a:sym typeface="Tahoma"/>
              </a:rPr>
              <a:t>u'vichaiyai</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d'chol</a:t>
            </a:r>
            <a:r>
              <a:rPr lang="en-US" sz="4781" dirty="0">
                <a:solidFill>
                  <a:srgbClr val="000066"/>
                </a:solidFill>
                <a:latin typeface="Tahoma"/>
                <a:ea typeface="Tahoma"/>
                <a:cs typeface="Tahoma"/>
                <a:sym typeface="Tahoma"/>
              </a:rPr>
              <a:t> bait Yisrael</a:t>
            </a:r>
            <a:r>
              <a:rPr lang="ar-EG" sz="4781" dirty="0">
                <a:solidFill>
                  <a:srgbClr val="000066"/>
                </a:solidFill>
                <a:latin typeface="Tahoma"/>
                <a:ea typeface="Tahoma"/>
                <a:cs typeface="Tahoma"/>
                <a:sym typeface="Tahoma"/>
                <a:rtl/>
              </a:rPr>
              <a:t> </a:t>
            </a:r>
          </a:p>
          <a:p>
            <a:pPr algn="ctr" rtl="1">
              <a:lnSpc>
                <a:spcPts val="6884"/>
              </a:lnSpc>
            </a:pPr>
            <a:r>
              <a:rPr lang="en-US" sz="4781" spc="-179" dirty="0" err="1">
                <a:solidFill>
                  <a:srgbClr val="000066"/>
                </a:solidFill>
                <a:latin typeface="Tahoma"/>
                <a:ea typeface="Tahoma"/>
                <a:cs typeface="Tahoma"/>
                <a:sym typeface="Tahoma"/>
              </a:rPr>
              <a:t>Ba'agala</a:t>
            </a:r>
            <a:r>
              <a:rPr lang="en-US" sz="4781" spc="-179" dirty="0">
                <a:solidFill>
                  <a:srgbClr val="000066"/>
                </a:solidFill>
                <a:latin typeface="Tahoma"/>
                <a:ea typeface="Tahoma"/>
                <a:cs typeface="Tahoma"/>
                <a:sym typeface="Tahoma"/>
              </a:rPr>
              <a:t> </a:t>
            </a:r>
            <a:r>
              <a:rPr lang="en-US" sz="4781" spc="-179" dirty="0" err="1">
                <a:solidFill>
                  <a:srgbClr val="000066"/>
                </a:solidFill>
                <a:latin typeface="Tahoma"/>
                <a:ea typeface="Tahoma"/>
                <a:cs typeface="Tahoma"/>
                <a:sym typeface="Tahoma"/>
              </a:rPr>
              <a:t>u'veezman</a:t>
            </a:r>
            <a:r>
              <a:rPr lang="en-US" sz="4781" spc="-179" dirty="0">
                <a:solidFill>
                  <a:srgbClr val="000066"/>
                </a:solidFill>
                <a:latin typeface="Tahoma"/>
                <a:ea typeface="Tahoma"/>
                <a:cs typeface="Tahoma"/>
                <a:sym typeface="Tahoma"/>
              </a:rPr>
              <a:t> </a:t>
            </a:r>
            <a:r>
              <a:rPr lang="en-US" sz="4781" spc="-179" dirty="0" err="1">
                <a:solidFill>
                  <a:srgbClr val="000066"/>
                </a:solidFill>
                <a:latin typeface="Tahoma"/>
                <a:ea typeface="Tahoma"/>
                <a:cs typeface="Tahoma"/>
                <a:sym typeface="Tahoma"/>
              </a:rPr>
              <a:t>kareev</a:t>
            </a:r>
            <a:r>
              <a:rPr lang="en-US" sz="4781" spc="-179" dirty="0">
                <a:solidFill>
                  <a:srgbClr val="000066"/>
                </a:solidFill>
                <a:latin typeface="Tahoma"/>
                <a:ea typeface="Tahoma"/>
                <a:cs typeface="Tahoma"/>
                <a:sym typeface="Tahoma"/>
              </a:rPr>
              <a:t>, </a:t>
            </a:r>
            <a:r>
              <a:rPr lang="en-US" sz="4781" spc="-179" dirty="0" err="1">
                <a:solidFill>
                  <a:srgbClr val="000066"/>
                </a:solidFill>
                <a:latin typeface="Tahoma"/>
                <a:ea typeface="Tahoma"/>
                <a:cs typeface="Tahoma"/>
                <a:sym typeface="Tahoma"/>
              </a:rPr>
              <a:t>veemru</a:t>
            </a:r>
            <a:r>
              <a:rPr lang="en-US" sz="4781" spc="-179" dirty="0">
                <a:solidFill>
                  <a:srgbClr val="000066"/>
                </a:solidFill>
                <a:latin typeface="Tahoma"/>
                <a:ea typeface="Tahoma"/>
                <a:cs typeface="Tahoma"/>
                <a:sym typeface="Tahoma"/>
              </a:rPr>
              <a:t>. Amen</a:t>
            </a:r>
          </a:p>
          <a:p>
            <a:pPr algn="ctr" rtl="1">
              <a:lnSpc>
                <a:spcPts val="6884"/>
              </a:lnSpc>
            </a:pPr>
            <a:endParaRPr lang="en-US" sz="4781" spc="-179" dirty="0">
              <a:solidFill>
                <a:srgbClr val="000066"/>
              </a:solidFill>
              <a:latin typeface="Tahoma"/>
              <a:ea typeface="Tahoma"/>
              <a:cs typeface="Tahoma"/>
              <a:sym typeface="Tahoma"/>
            </a:endParaRPr>
          </a:p>
          <a:p>
            <a:pPr algn="ctr" rtl="1">
              <a:lnSpc>
                <a:spcPts val="5737"/>
              </a:lnSpc>
            </a:pPr>
            <a:endParaRPr lang="en-US" sz="4781" spc="-179" dirty="0">
              <a:solidFill>
                <a:srgbClr val="000066"/>
              </a:solidFill>
              <a:latin typeface="Tahoma"/>
              <a:ea typeface="Tahoma"/>
              <a:cs typeface="Tahoma"/>
              <a:sym typeface="Tahoma"/>
            </a:endParaRPr>
          </a:p>
        </p:txBody>
      </p:sp>
      <p:sp>
        <p:nvSpPr>
          <p:cNvPr id="5" name="Freeform 2">
            <a:extLst>
              <a:ext uri="{FF2B5EF4-FFF2-40B4-BE49-F238E27FC236}">
                <a16:creationId xmlns:a16="http://schemas.microsoft.com/office/drawing/2014/main" id="{E5FA82D2-92CE-4E17-DEC9-FFFA039F34DB}"/>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5F58B5D5-049B-9886-B3C8-8605847A84EE}"/>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2964061"/>
            <a:ext cx="13458825" cy="4349353"/>
          </a:xfrm>
          <a:prstGeom prst="rect">
            <a:avLst/>
          </a:prstGeom>
        </p:spPr>
        <p:txBody>
          <a:bodyPr lIns="0" tIns="0" rIns="0" bIns="0" rtlCol="0" anchor="t">
            <a:spAutoFit/>
          </a:bodyPr>
          <a:lstStyle/>
          <a:p>
            <a:pPr algn="ctr">
              <a:lnSpc>
                <a:spcPts val="5737"/>
              </a:lnSpc>
            </a:pPr>
            <a:r>
              <a:rPr lang="he-IL" sz="4781">
                <a:solidFill>
                  <a:srgbClr val="000066"/>
                </a:solidFill>
                <a:latin typeface="Tahoma"/>
                <a:ea typeface="Tahoma"/>
                <a:cs typeface="Tahoma"/>
                <a:sym typeface="Tahoma"/>
                <a:rtl/>
              </a:rPr>
              <a:t>יְהֵא שְׁמֵהּ רַבָּא מְבָרַךְ לְעָלַם</a:t>
            </a:r>
            <a:r>
              <a:rPr lang="en-US" sz="4781">
                <a:solidFill>
                  <a:srgbClr val="000066"/>
                </a:solidFill>
                <a:latin typeface="Tahoma"/>
                <a:ea typeface="Tahoma"/>
                <a:cs typeface="Tahoma"/>
                <a:sym typeface="Tahoma"/>
              </a:rPr>
              <a:t> </a:t>
            </a:r>
          </a:p>
          <a:p>
            <a:pPr algn="ctr">
              <a:lnSpc>
                <a:spcPts val="5737"/>
              </a:lnSpc>
            </a:pPr>
            <a:r>
              <a:rPr lang="he-IL" sz="4781">
                <a:solidFill>
                  <a:srgbClr val="000066"/>
                </a:solidFill>
                <a:latin typeface="Tahoma"/>
                <a:ea typeface="Tahoma"/>
                <a:cs typeface="Tahoma"/>
                <a:sym typeface="Tahoma"/>
                <a:rtl/>
              </a:rPr>
              <a:t>וּלְעָלְמֵי עָלְמַיָּא</a:t>
            </a:r>
          </a:p>
          <a:p>
            <a:pPr algn="ctr">
              <a:lnSpc>
                <a:spcPts val="5737"/>
              </a:lnSpc>
            </a:pPr>
            <a:endParaRPr lang="he-IL" sz="4781">
              <a:solidFill>
                <a:srgbClr val="000066"/>
              </a:solidFill>
              <a:latin typeface="Tahoma"/>
              <a:ea typeface="Tahoma"/>
              <a:cs typeface="Tahoma"/>
              <a:sym typeface="Tahoma"/>
              <a:rtl/>
            </a:endParaRPr>
          </a:p>
          <a:p>
            <a:pPr algn="ctr">
              <a:lnSpc>
                <a:spcPts val="5737"/>
              </a:lnSpc>
            </a:pPr>
            <a:r>
              <a:rPr lang="en-US" sz="4781">
                <a:solidFill>
                  <a:srgbClr val="000066"/>
                </a:solidFill>
                <a:latin typeface="Tahoma"/>
                <a:ea typeface="Tahoma"/>
                <a:cs typeface="Tahoma"/>
                <a:sym typeface="Tahoma"/>
              </a:rPr>
              <a:t>Yihai shmai raba m'varach l'alam</a:t>
            </a:r>
          </a:p>
          <a:p>
            <a:pPr algn="ctr">
              <a:lnSpc>
                <a:spcPts val="5737"/>
              </a:lnSpc>
            </a:pPr>
            <a:r>
              <a:rPr lang="en-US" sz="4781">
                <a:solidFill>
                  <a:srgbClr val="000066"/>
                </a:solidFill>
                <a:latin typeface="Tahoma"/>
                <a:ea typeface="Tahoma"/>
                <a:cs typeface="Tahoma"/>
                <a:sym typeface="Tahoma"/>
              </a:rPr>
              <a:t>u'l'almai almaya. </a:t>
            </a:r>
          </a:p>
          <a:p>
            <a:pPr algn="ctr">
              <a:lnSpc>
                <a:spcPts val="5737"/>
              </a:lnSpc>
            </a:pPr>
            <a:endParaRPr lang="en-US" sz="4781">
              <a:solidFill>
                <a:srgbClr val="000066"/>
              </a:solidFill>
              <a:latin typeface="Tahoma"/>
              <a:ea typeface="Tahoma"/>
              <a:cs typeface="Tahoma"/>
              <a:sym typeface="Tahoma"/>
            </a:endParaRPr>
          </a:p>
        </p:txBody>
      </p:sp>
      <p:sp>
        <p:nvSpPr>
          <p:cNvPr id="5" name="Freeform 2">
            <a:extLst>
              <a:ext uri="{FF2B5EF4-FFF2-40B4-BE49-F238E27FC236}">
                <a16:creationId xmlns:a16="http://schemas.microsoft.com/office/drawing/2014/main" id="{80F2B662-9FA9-084F-03CD-3A3CB4CC160B}"/>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41363C45-DF7C-E9BF-DD20-57170DECA8B9}"/>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00" y="1346269"/>
            <a:ext cx="13458825" cy="7584936"/>
          </a:xfrm>
          <a:prstGeom prst="rect">
            <a:avLst/>
          </a:prstGeom>
        </p:spPr>
        <p:txBody>
          <a:bodyPr lIns="0" tIns="0" rIns="0" bIns="0" rtlCol="0" anchor="t">
            <a:spAutoFit/>
          </a:bodyPr>
          <a:lstStyle/>
          <a:p>
            <a:pPr algn="ctr">
              <a:lnSpc>
                <a:spcPts val="5737"/>
              </a:lnSpc>
            </a:pPr>
            <a:r>
              <a:rPr lang="en-US" sz="4781" dirty="0">
                <a:solidFill>
                  <a:srgbClr val="000066"/>
                </a:solidFill>
                <a:latin typeface="Tahoma"/>
                <a:ea typeface="Tahoma"/>
                <a:cs typeface="Tahoma"/>
                <a:sym typeface="Tahoma"/>
              </a:rPr>
              <a:t> </a:t>
            </a:r>
            <a:r>
              <a:rPr lang="he-IL" sz="4781" dirty="0">
                <a:solidFill>
                  <a:srgbClr val="000066"/>
                </a:solidFill>
                <a:latin typeface="Tahoma"/>
                <a:ea typeface="Tahoma"/>
                <a:cs typeface="Tahoma"/>
                <a:sym typeface="Tahoma"/>
                <a:rtl/>
              </a:rPr>
              <a:t>יִתְבָּרַךְ וְיִשְׁתַּבַּח וְיִתְפָּאַר וְיִתְרוֹמַם וְיִתְנַשֵּׂא וְיִתְהַדָּר וְיִתְעַלֶּה וְיִתְהַלָּל שְׁמֵהּ </a:t>
            </a:r>
            <a:r>
              <a:rPr lang="he-IL" sz="4781" dirty="0" err="1">
                <a:solidFill>
                  <a:srgbClr val="000066"/>
                </a:solidFill>
                <a:latin typeface="Tahoma"/>
                <a:ea typeface="Tahoma"/>
                <a:cs typeface="Tahoma"/>
                <a:sym typeface="Tahoma"/>
                <a:rtl/>
              </a:rPr>
              <a:t>דְקוּדְשָׁא</a:t>
            </a:r>
            <a:r>
              <a:rPr lang="he-IL" sz="4781" dirty="0">
                <a:solidFill>
                  <a:srgbClr val="000066"/>
                </a:solidFill>
                <a:latin typeface="Tahoma"/>
                <a:ea typeface="Tahoma"/>
                <a:cs typeface="Tahoma"/>
                <a:sym typeface="Tahoma"/>
                <a:rtl/>
              </a:rPr>
              <a:t> </a:t>
            </a:r>
            <a:r>
              <a:rPr lang="he-IL" sz="4781" dirty="0" err="1">
                <a:solidFill>
                  <a:srgbClr val="000066"/>
                </a:solidFill>
                <a:latin typeface="Tahoma"/>
                <a:ea typeface="Tahoma"/>
                <a:cs typeface="Tahoma"/>
                <a:sym typeface="Tahoma"/>
                <a:rtl/>
              </a:rPr>
              <a:t>בְּרִיך</a:t>
            </a:r>
            <a:r>
              <a:rPr lang="he-IL" sz="4781" dirty="0">
                <a:solidFill>
                  <a:srgbClr val="000066"/>
                </a:solidFill>
                <a:latin typeface="Tahoma"/>
                <a:ea typeface="Tahoma"/>
                <a:cs typeface="Tahoma"/>
                <a:sym typeface="Tahoma"/>
                <a:rtl/>
              </a:rPr>
              <a:t>ְ הוּא</a:t>
            </a:r>
          </a:p>
          <a:p>
            <a:pPr algn="ctr">
              <a:lnSpc>
                <a:spcPts val="5737"/>
              </a:lnSpc>
            </a:pPr>
            <a:endParaRPr lang="he-IL" sz="4781" dirty="0">
              <a:solidFill>
                <a:srgbClr val="000066"/>
              </a:solidFill>
              <a:latin typeface="Tahoma"/>
              <a:ea typeface="Tahoma"/>
              <a:cs typeface="Tahoma"/>
              <a:sym typeface="Tahoma"/>
              <a:rtl/>
            </a:endParaRPr>
          </a:p>
          <a:p>
            <a:pPr algn="ctr">
              <a:lnSpc>
                <a:spcPts val="6311"/>
              </a:lnSpc>
            </a:pPr>
            <a:endParaRPr lang="he-IL" sz="4781" dirty="0">
              <a:solidFill>
                <a:srgbClr val="000066"/>
              </a:solidFill>
              <a:latin typeface="Tahoma"/>
              <a:ea typeface="Tahoma"/>
              <a:cs typeface="Tahoma"/>
              <a:sym typeface="Tahoma"/>
              <a:rtl/>
            </a:endParaRPr>
          </a:p>
          <a:p>
            <a:pPr algn="ctr">
              <a:lnSpc>
                <a:spcPts val="6311"/>
              </a:lnSpc>
            </a:pPr>
            <a:r>
              <a:rPr lang="en-US" sz="4781" dirty="0" err="1">
                <a:solidFill>
                  <a:srgbClr val="000066"/>
                </a:solidFill>
                <a:latin typeface="Tahoma"/>
                <a:ea typeface="Tahoma"/>
                <a:cs typeface="Tahoma"/>
                <a:sym typeface="Tahoma"/>
              </a:rPr>
              <a:t>Yeetbarach</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v'yeesh'tabach</a:t>
            </a:r>
            <a:r>
              <a:rPr lang="en-US" sz="4781" dirty="0">
                <a:solidFill>
                  <a:srgbClr val="000066"/>
                </a:solidFill>
                <a:latin typeface="Tahoma"/>
                <a:ea typeface="Tahoma"/>
                <a:cs typeface="Tahoma"/>
                <a:sym typeface="Tahoma"/>
              </a:rPr>
              <a:t>, </a:t>
            </a:r>
          </a:p>
          <a:p>
            <a:pPr algn="ctr">
              <a:lnSpc>
                <a:spcPts val="6311"/>
              </a:lnSpc>
            </a:pPr>
            <a:r>
              <a:rPr lang="en-US" sz="4781" dirty="0" err="1">
                <a:solidFill>
                  <a:srgbClr val="000066"/>
                </a:solidFill>
                <a:latin typeface="Tahoma"/>
                <a:ea typeface="Tahoma"/>
                <a:cs typeface="Tahoma"/>
                <a:sym typeface="Tahoma"/>
              </a:rPr>
              <a:t>v'yeet'pa'ar</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v'yeet'romam</a:t>
            </a:r>
            <a:r>
              <a:rPr lang="en-US" sz="4781" dirty="0">
                <a:solidFill>
                  <a:srgbClr val="000066"/>
                </a:solidFill>
                <a:latin typeface="Tahoma"/>
                <a:ea typeface="Tahoma"/>
                <a:cs typeface="Tahoma"/>
                <a:sym typeface="Tahoma"/>
              </a:rPr>
              <a:t> </a:t>
            </a:r>
          </a:p>
          <a:p>
            <a:pPr algn="ctr">
              <a:lnSpc>
                <a:spcPts val="5737"/>
              </a:lnSpc>
            </a:pPr>
            <a:r>
              <a:rPr lang="en-US" sz="4781" dirty="0" err="1">
                <a:solidFill>
                  <a:srgbClr val="000066"/>
                </a:solidFill>
                <a:latin typeface="Tahoma"/>
                <a:ea typeface="Tahoma"/>
                <a:cs typeface="Tahoma"/>
                <a:sym typeface="Tahoma"/>
              </a:rPr>
              <a:t>v'yeet'nas’e</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v'yeet'hadar</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v'yeet'al'eh</a:t>
            </a:r>
            <a:endParaRPr lang="en-US" sz="4781" dirty="0">
              <a:solidFill>
                <a:srgbClr val="000066"/>
              </a:solidFill>
              <a:latin typeface="Tahoma"/>
              <a:ea typeface="Tahoma"/>
              <a:cs typeface="Tahoma"/>
              <a:sym typeface="Tahoma"/>
            </a:endParaRPr>
          </a:p>
          <a:p>
            <a:pPr algn="ctr">
              <a:lnSpc>
                <a:spcPts val="5737"/>
              </a:lnSpc>
            </a:pPr>
            <a:r>
              <a:rPr lang="en-US" sz="4781" dirty="0" err="1">
                <a:solidFill>
                  <a:srgbClr val="000066"/>
                </a:solidFill>
                <a:latin typeface="Tahoma"/>
                <a:ea typeface="Tahoma"/>
                <a:cs typeface="Tahoma"/>
                <a:sym typeface="Tahoma"/>
              </a:rPr>
              <a:t>v'yeet'halal</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shmai</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dikudisha</a:t>
            </a:r>
            <a:r>
              <a:rPr lang="en-US" sz="4781" dirty="0">
                <a:solidFill>
                  <a:srgbClr val="000066"/>
                </a:solidFill>
                <a:latin typeface="Tahoma"/>
                <a:ea typeface="Tahoma"/>
                <a:cs typeface="Tahoma"/>
                <a:sym typeface="Tahoma"/>
              </a:rPr>
              <a:t>.  Breech Hu. </a:t>
            </a:r>
          </a:p>
          <a:p>
            <a:pPr algn="ctr">
              <a:lnSpc>
                <a:spcPts val="6311"/>
              </a:lnSpc>
            </a:pPr>
            <a:endParaRPr lang="en-US" sz="4781" dirty="0">
              <a:solidFill>
                <a:srgbClr val="000066"/>
              </a:solidFill>
              <a:latin typeface="Tahoma"/>
              <a:ea typeface="Tahoma"/>
              <a:cs typeface="Tahoma"/>
              <a:sym typeface="Tahoma"/>
            </a:endParaRPr>
          </a:p>
          <a:p>
            <a:pPr algn="ctr">
              <a:lnSpc>
                <a:spcPts val="6884"/>
              </a:lnSpc>
            </a:pPr>
            <a:r>
              <a:rPr lang="en-US" sz="4781" dirty="0">
                <a:solidFill>
                  <a:srgbClr val="000066"/>
                </a:solidFill>
                <a:latin typeface="Tahoma"/>
                <a:ea typeface="Tahoma"/>
                <a:cs typeface="Tahoma"/>
                <a:sym typeface="Tahoma"/>
              </a:rPr>
              <a:t> </a:t>
            </a:r>
          </a:p>
        </p:txBody>
      </p:sp>
      <p:sp>
        <p:nvSpPr>
          <p:cNvPr id="5" name="Freeform 2">
            <a:extLst>
              <a:ext uri="{FF2B5EF4-FFF2-40B4-BE49-F238E27FC236}">
                <a16:creationId xmlns:a16="http://schemas.microsoft.com/office/drawing/2014/main" id="{6E05980B-3F4F-AE78-B836-3DD73D14C96F}"/>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6F60D98B-D637-24B1-63CB-62CA4D336B86}"/>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1019175"/>
            <a:ext cx="13458825" cy="7194277"/>
          </a:xfrm>
          <a:prstGeom prst="rect">
            <a:avLst/>
          </a:prstGeom>
        </p:spPr>
        <p:txBody>
          <a:bodyPr lIns="0" tIns="0" rIns="0" bIns="0" rtlCol="0" anchor="t">
            <a:spAutoFit/>
          </a:bodyPr>
          <a:lstStyle/>
          <a:p>
            <a:pPr algn="ctr" rtl="1">
              <a:lnSpc>
                <a:spcPts val="5737"/>
              </a:lnSpc>
            </a:pPr>
            <a:endParaRPr dirty="0"/>
          </a:p>
          <a:p>
            <a:pPr algn="ctr" rtl="1">
              <a:lnSpc>
                <a:spcPts val="5737"/>
              </a:lnSpc>
            </a:pPr>
            <a:r>
              <a:rPr lang="he-IL" sz="4781" spc="-119" dirty="0" err="1">
                <a:solidFill>
                  <a:srgbClr val="000066"/>
                </a:solidFill>
                <a:latin typeface="Tahoma"/>
                <a:ea typeface="Tahoma"/>
                <a:cs typeface="Tahoma"/>
                <a:sym typeface="Tahoma"/>
                <a:rtl/>
              </a:rPr>
              <a:t>לְעֵֽלָּא</a:t>
            </a:r>
            <a:r>
              <a:rPr lang="he-IL" sz="4781" spc="-119" dirty="0">
                <a:solidFill>
                  <a:srgbClr val="000066"/>
                </a:solidFill>
                <a:latin typeface="Tahoma"/>
                <a:ea typeface="Tahoma"/>
                <a:cs typeface="Tahoma"/>
                <a:sym typeface="Tahoma"/>
                <a:rtl/>
              </a:rPr>
              <a:t> מִן כָּל </a:t>
            </a:r>
            <a:r>
              <a:rPr lang="he-IL" sz="4781" spc="-119" dirty="0" err="1">
                <a:solidFill>
                  <a:srgbClr val="000066"/>
                </a:solidFill>
                <a:latin typeface="Tahoma"/>
                <a:ea typeface="Tahoma"/>
                <a:cs typeface="Tahoma"/>
                <a:sym typeface="Tahoma"/>
                <a:rtl/>
              </a:rPr>
              <a:t>בִּרְכָתָא</a:t>
            </a:r>
            <a:endParaRPr lang="he-IL" sz="4781" spc="-119" dirty="0">
              <a:solidFill>
                <a:srgbClr val="000066"/>
              </a:solidFill>
              <a:latin typeface="Tahoma"/>
              <a:ea typeface="Tahoma"/>
              <a:cs typeface="Tahoma"/>
              <a:sym typeface="Tahoma"/>
              <a:rtl/>
            </a:endParaRPr>
          </a:p>
          <a:p>
            <a:pPr algn="ctr" rtl="1">
              <a:lnSpc>
                <a:spcPts val="5737"/>
              </a:lnSpc>
            </a:pPr>
            <a:r>
              <a:rPr lang="he-IL" sz="4781" spc="-119" dirty="0" err="1">
                <a:solidFill>
                  <a:srgbClr val="000066"/>
                </a:solidFill>
                <a:latin typeface="Tahoma"/>
                <a:ea typeface="Tahoma"/>
                <a:cs typeface="Tahoma"/>
                <a:sym typeface="Tahoma"/>
                <a:rtl/>
              </a:rPr>
              <a:t>וְשִׁירָתָא</a:t>
            </a:r>
            <a:r>
              <a:rPr lang="he-IL" sz="4781" spc="-119" dirty="0">
                <a:solidFill>
                  <a:srgbClr val="000066"/>
                </a:solidFill>
                <a:latin typeface="Tahoma"/>
                <a:ea typeface="Tahoma"/>
                <a:cs typeface="Tahoma"/>
                <a:sym typeface="Tahoma"/>
                <a:rtl/>
              </a:rPr>
              <a:t>  </a:t>
            </a:r>
            <a:r>
              <a:rPr lang="he-IL" sz="4781" spc="-119" dirty="0" err="1">
                <a:solidFill>
                  <a:srgbClr val="000066"/>
                </a:solidFill>
                <a:latin typeface="Tahoma"/>
                <a:ea typeface="Tahoma"/>
                <a:cs typeface="Tahoma"/>
                <a:sym typeface="Tahoma"/>
                <a:rtl/>
              </a:rPr>
              <a:t>תֻּשְׁבְּחָתָא</a:t>
            </a:r>
            <a:r>
              <a:rPr lang="he-IL" sz="4781" spc="-119" dirty="0">
                <a:solidFill>
                  <a:srgbClr val="000066"/>
                </a:solidFill>
                <a:latin typeface="Tahoma"/>
                <a:ea typeface="Tahoma"/>
                <a:cs typeface="Tahoma"/>
                <a:sym typeface="Tahoma"/>
                <a:rtl/>
              </a:rPr>
              <a:t>  </a:t>
            </a:r>
            <a:r>
              <a:rPr lang="he-IL" sz="4781" spc="-119" dirty="0" err="1">
                <a:solidFill>
                  <a:srgbClr val="000066"/>
                </a:solidFill>
                <a:latin typeface="Tahoma"/>
                <a:ea typeface="Tahoma"/>
                <a:cs typeface="Tahoma"/>
                <a:sym typeface="Tahoma"/>
                <a:rtl/>
              </a:rPr>
              <a:t>וְנֶחֱמָתָא</a:t>
            </a:r>
            <a:endParaRPr lang="he-IL" sz="4781" spc="-119" dirty="0">
              <a:solidFill>
                <a:srgbClr val="000066"/>
              </a:solidFill>
              <a:latin typeface="Tahoma"/>
              <a:ea typeface="Tahoma"/>
              <a:cs typeface="Tahoma"/>
              <a:sym typeface="Tahoma"/>
              <a:rtl/>
            </a:endParaRPr>
          </a:p>
          <a:p>
            <a:pPr algn="ctr" rtl="1">
              <a:lnSpc>
                <a:spcPts val="5737"/>
              </a:lnSpc>
            </a:pPr>
            <a:r>
              <a:rPr lang="he-IL" sz="4781" spc="-119" dirty="0" err="1">
                <a:solidFill>
                  <a:srgbClr val="000066"/>
                </a:solidFill>
                <a:latin typeface="Tahoma"/>
                <a:ea typeface="Tahoma"/>
                <a:cs typeface="Tahoma"/>
                <a:sym typeface="Tahoma"/>
                <a:rtl/>
              </a:rPr>
              <a:t>דַּאֲמִירָן</a:t>
            </a:r>
            <a:r>
              <a:rPr lang="he-IL" sz="4781" spc="-119" dirty="0">
                <a:solidFill>
                  <a:srgbClr val="000066"/>
                </a:solidFill>
                <a:latin typeface="Tahoma"/>
                <a:ea typeface="Tahoma"/>
                <a:cs typeface="Tahoma"/>
                <a:sym typeface="Tahoma"/>
                <a:rtl/>
              </a:rPr>
              <a:t> בְּעָלְמָא, וְאִמְרוּ . אָמֵן:</a:t>
            </a:r>
          </a:p>
          <a:p>
            <a:pPr algn="ctr" rtl="1">
              <a:lnSpc>
                <a:spcPts val="6884"/>
              </a:lnSpc>
            </a:pPr>
            <a:endParaRPr lang="he-IL" sz="4781" spc="-119" dirty="0">
              <a:solidFill>
                <a:srgbClr val="000066"/>
              </a:solidFill>
              <a:latin typeface="Tahoma"/>
              <a:ea typeface="Tahoma"/>
              <a:cs typeface="Tahoma"/>
              <a:sym typeface="Tahoma"/>
              <a:rtl/>
            </a:endParaRPr>
          </a:p>
          <a:p>
            <a:pPr algn="ctr" rtl="1">
              <a:lnSpc>
                <a:spcPts val="6884"/>
              </a:lnSpc>
            </a:pPr>
            <a:r>
              <a:rPr lang="en-US" sz="4781" spc="-119" dirty="0" err="1">
                <a:solidFill>
                  <a:srgbClr val="000066"/>
                </a:solidFill>
                <a:latin typeface="Tahoma"/>
                <a:ea typeface="Tahoma"/>
                <a:cs typeface="Tahoma"/>
                <a:sym typeface="Tahoma"/>
              </a:rPr>
              <a:t>L'aila</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meen</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kol</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birchata</a:t>
            </a:r>
            <a:r>
              <a:rPr lang="ar-EG" sz="4781" spc="-119" dirty="0">
                <a:solidFill>
                  <a:srgbClr val="000066"/>
                </a:solidFill>
                <a:latin typeface="Tahoma"/>
                <a:ea typeface="Tahoma"/>
                <a:cs typeface="Tahoma"/>
                <a:sym typeface="Tahoma"/>
                <a:rtl/>
              </a:rPr>
              <a:t> </a:t>
            </a:r>
          </a:p>
          <a:p>
            <a:pPr algn="ctr" rtl="1">
              <a:lnSpc>
                <a:spcPts val="6884"/>
              </a:lnSpc>
            </a:pPr>
            <a:r>
              <a:rPr lang="en-US" sz="4781" spc="-119" dirty="0" err="1">
                <a:solidFill>
                  <a:srgbClr val="000066"/>
                </a:solidFill>
                <a:latin typeface="Tahoma"/>
                <a:ea typeface="Tahoma"/>
                <a:cs typeface="Tahoma"/>
                <a:sym typeface="Tahoma"/>
              </a:rPr>
              <a:t>v’shirata</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tushb'chata</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v'nechemata</a:t>
            </a:r>
            <a:endParaRPr lang="en-US" sz="4781" spc="-119" dirty="0">
              <a:solidFill>
                <a:srgbClr val="000066"/>
              </a:solidFill>
              <a:latin typeface="Tahoma"/>
              <a:ea typeface="Tahoma"/>
              <a:cs typeface="Tahoma"/>
              <a:sym typeface="Tahoma"/>
            </a:endParaRPr>
          </a:p>
          <a:p>
            <a:pPr algn="ctr" rtl="1">
              <a:lnSpc>
                <a:spcPts val="6884"/>
              </a:lnSpc>
            </a:pPr>
            <a:r>
              <a:rPr lang="en-US" sz="4781" spc="-119" dirty="0" err="1">
                <a:solidFill>
                  <a:srgbClr val="000066"/>
                </a:solidFill>
                <a:latin typeface="Tahoma"/>
                <a:ea typeface="Tahoma"/>
                <a:cs typeface="Tahoma"/>
                <a:sym typeface="Tahoma"/>
              </a:rPr>
              <a:t>da'ameeran</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bialma</a:t>
            </a:r>
            <a:r>
              <a:rPr lang="en-US" sz="4781" spc="-119" dirty="0">
                <a:solidFill>
                  <a:srgbClr val="000066"/>
                </a:solidFill>
                <a:latin typeface="Tahoma"/>
                <a:ea typeface="Tahoma"/>
                <a:cs typeface="Tahoma"/>
                <a:sym typeface="Tahoma"/>
              </a:rPr>
              <a:t>, </a:t>
            </a:r>
            <a:r>
              <a:rPr lang="en-US" sz="4781" spc="-119" dirty="0" err="1">
                <a:solidFill>
                  <a:srgbClr val="000066"/>
                </a:solidFill>
                <a:latin typeface="Tahoma"/>
                <a:ea typeface="Tahoma"/>
                <a:cs typeface="Tahoma"/>
                <a:sym typeface="Tahoma"/>
              </a:rPr>
              <a:t>V'eemru</a:t>
            </a:r>
            <a:r>
              <a:rPr lang="en-US" sz="4781" spc="-119" dirty="0">
                <a:solidFill>
                  <a:srgbClr val="000066"/>
                </a:solidFill>
                <a:latin typeface="Tahoma"/>
                <a:ea typeface="Tahoma"/>
                <a:cs typeface="Tahoma"/>
                <a:sym typeface="Tahoma"/>
              </a:rPr>
              <a:t>.  Amen</a:t>
            </a:r>
            <a:r>
              <a:rPr lang="ar-EG" sz="4781" spc="-119" dirty="0">
                <a:solidFill>
                  <a:srgbClr val="000066"/>
                </a:solidFill>
                <a:latin typeface="Tahoma"/>
                <a:ea typeface="Tahoma"/>
                <a:cs typeface="Tahoma"/>
                <a:sym typeface="Tahoma"/>
                <a:rtl/>
              </a:rPr>
              <a:t>.</a:t>
            </a:r>
          </a:p>
          <a:p>
            <a:pPr algn="ctr" rtl="1">
              <a:lnSpc>
                <a:spcPts val="5737"/>
              </a:lnSpc>
            </a:pPr>
            <a:endParaRPr lang="ar-EG" sz="4781" spc="-119" dirty="0">
              <a:solidFill>
                <a:srgbClr val="000066"/>
              </a:solidFill>
              <a:latin typeface="Tahoma"/>
              <a:ea typeface="Tahoma"/>
              <a:cs typeface="Tahoma"/>
              <a:sym typeface="Tahoma"/>
              <a:rtl/>
            </a:endParaRPr>
          </a:p>
        </p:txBody>
      </p:sp>
      <p:sp>
        <p:nvSpPr>
          <p:cNvPr id="5" name="Freeform 2">
            <a:extLst>
              <a:ext uri="{FF2B5EF4-FFF2-40B4-BE49-F238E27FC236}">
                <a16:creationId xmlns:a16="http://schemas.microsoft.com/office/drawing/2014/main" id="{B092C85E-8496-D7C3-FBE2-45300589D572}"/>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4C2EA2E9-21C6-C11E-06DD-8756513E4CBF}"/>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2512100"/>
            <a:ext cx="13458825" cy="5148501"/>
          </a:xfrm>
          <a:prstGeom prst="rect">
            <a:avLst/>
          </a:prstGeom>
        </p:spPr>
        <p:txBody>
          <a:bodyPr lIns="0" tIns="0" rIns="0" bIns="0" rtlCol="0" anchor="t">
            <a:spAutoFit/>
          </a:bodyPr>
          <a:lstStyle/>
          <a:p>
            <a:pPr algn="ctr">
              <a:lnSpc>
                <a:spcPts val="6884"/>
              </a:lnSpc>
            </a:pPr>
            <a:r>
              <a:rPr lang="he-IL" sz="4781" dirty="0">
                <a:solidFill>
                  <a:srgbClr val="000066"/>
                </a:solidFill>
                <a:latin typeface="Tahoma"/>
                <a:ea typeface="Tahoma"/>
                <a:cs typeface="Tahoma"/>
                <a:sym typeface="Tahoma"/>
                <a:rtl/>
              </a:rPr>
              <a:t>יְהֵא שְׁלָמָא רַבָּא מִן שְׁמַיָּא</a:t>
            </a:r>
          </a:p>
          <a:p>
            <a:pPr algn="ctr">
              <a:lnSpc>
                <a:spcPts val="6884"/>
              </a:lnSpc>
            </a:pPr>
            <a:r>
              <a:rPr lang="he-IL" sz="4781" dirty="0">
                <a:solidFill>
                  <a:srgbClr val="000066"/>
                </a:solidFill>
                <a:latin typeface="Tahoma"/>
                <a:ea typeface="Tahoma"/>
                <a:cs typeface="Tahoma"/>
                <a:sym typeface="Tahoma"/>
                <a:rtl/>
              </a:rPr>
              <a:t>וְחַיִּים עָלֵֽינוּ וְעַל כָּל יִשְׂרָאֵל, וְאִמְרוּ: אָמֵן</a:t>
            </a:r>
            <a:endParaRPr lang="en-US" sz="4781" dirty="0">
              <a:solidFill>
                <a:srgbClr val="000066"/>
              </a:solidFill>
              <a:latin typeface="Tahoma"/>
              <a:ea typeface="Tahoma"/>
              <a:cs typeface="Tahoma"/>
              <a:sym typeface="Tahoma"/>
            </a:endParaRPr>
          </a:p>
          <a:p>
            <a:pPr algn="ctr">
              <a:lnSpc>
                <a:spcPts val="6884"/>
              </a:lnSpc>
            </a:pPr>
            <a:endParaRPr lang="en-US" sz="4781" dirty="0">
              <a:solidFill>
                <a:srgbClr val="000066"/>
              </a:solidFill>
              <a:latin typeface="Tahoma"/>
              <a:ea typeface="Tahoma"/>
              <a:cs typeface="Tahoma"/>
              <a:sym typeface="Tahoma"/>
            </a:endParaRPr>
          </a:p>
          <a:p>
            <a:pPr algn="ctr">
              <a:lnSpc>
                <a:spcPts val="6884"/>
              </a:lnSpc>
            </a:pPr>
            <a:r>
              <a:rPr lang="en-US" sz="4781" dirty="0" err="1">
                <a:solidFill>
                  <a:srgbClr val="000066"/>
                </a:solidFill>
                <a:latin typeface="Tahoma"/>
                <a:ea typeface="Tahoma"/>
                <a:cs typeface="Tahoma"/>
                <a:sym typeface="Tahoma"/>
              </a:rPr>
              <a:t>Yihai</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shlama</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raba</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meen</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shimaya</a:t>
            </a:r>
            <a:endParaRPr lang="en-US" sz="4781" dirty="0">
              <a:solidFill>
                <a:srgbClr val="000066"/>
              </a:solidFill>
              <a:latin typeface="Tahoma"/>
              <a:ea typeface="Tahoma"/>
              <a:cs typeface="Tahoma"/>
              <a:sym typeface="Tahoma"/>
            </a:endParaRPr>
          </a:p>
          <a:p>
            <a:pPr algn="ctr">
              <a:lnSpc>
                <a:spcPts val="6884"/>
              </a:lnSpc>
            </a:pPr>
            <a:r>
              <a:rPr lang="en-US" sz="4781" dirty="0" err="1">
                <a:solidFill>
                  <a:srgbClr val="000066"/>
                </a:solidFill>
                <a:latin typeface="Tahoma"/>
                <a:ea typeface="Tahoma"/>
                <a:cs typeface="Tahoma"/>
                <a:sym typeface="Tahoma"/>
              </a:rPr>
              <a:t>v'chayeem</a:t>
            </a:r>
            <a:r>
              <a:rPr lang="en-US" sz="4781" dirty="0">
                <a:solidFill>
                  <a:srgbClr val="000066"/>
                </a:solidFill>
                <a:latin typeface="Tahoma"/>
                <a:ea typeface="Tahoma"/>
                <a:cs typeface="Tahoma"/>
                <a:sym typeface="Tahoma"/>
              </a:rPr>
              <a:t> </a:t>
            </a:r>
            <a:r>
              <a:rPr lang="en-US" sz="4781" i="1" dirty="0">
                <a:solidFill>
                  <a:srgbClr val="000066"/>
                </a:solidFill>
                <a:latin typeface="Tahoma"/>
                <a:ea typeface="Tahoma"/>
                <a:cs typeface="Tahoma"/>
                <a:sym typeface="Tahoma"/>
              </a:rPr>
              <a:t>[</a:t>
            </a:r>
            <a:r>
              <a:rPr lang="en-US" sz="4781" i="1" dirty="0" err="1">
                <a:solidFill>
                  <a:srgbClr val="000066"/>
                </a:solidFill>
                <a:latin typeface="Tahoma"/>
                <a:ea typeface="Tahoma"/>
                <a:cs typeface="Tahoma"/>
                <a:sym typeface="Tahoma"/>
              </a:rPr>
              <a:t>tovim</a:t>
            </a:r>
            <a:r>
              <a:rPr lang="en-US" sz="4781" i="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alainu</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v'al</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kol</a:t>
            </a:r>
            <a:r>
              <a:rPr lang="en-US" sz="4781" dirty="0">
                <a:solidFill>
                  <a:srgbClr val="000066"/>
                </a:solidFill>
                <a:latin typeface="Tahoma"/>
                <a:ea typeface="Tahoma"/>
                <a:cs typeface="Tahoma"/>
                <a:sym typeface="Tahoma"/>
              </a:rPr>
              <a:t> Yisrael,</a:t>
            </a:r>
          </a:p>
          <a:p>
            <a:pPr algn="ctr">
              <a:lnSpc>
                <a:spcPts val="6311"/>
              </a:lnSpc>
            </a:pPr>
            <a:r>
              <a:rPr lang="en-US" sz="4781" dirty="0" err="1">
                <a:solidFill>
                  <a:srgbClr val="000066"/>
                </a:solidFill>
                <a:latin typeface="Tahoma"/>
                <a:ea typeface="Tahoma"/>
                <a:cs typeface="Tahoma"/>
                <a:sym typeface="Tahoma"/>
              </a:rPr>
              <a:t>v'eemru</a:t>
            </a:r>
            <a:r>
              <a:rPr lang="en-US" sz="4781" dirty="0">
                <a:solidFill>
                  <a:srgbClr val="000066"/>
                </a:solidFill>
                <a:latin typeface="Tahoma"/>
                <a:ea typeface="Tahoma"/>
                <a:cs typeface="Tahoma"/>
                <a:sym typeface="Tahoma"/>
              </a:rPr>
              <a:t> amen.</a:t>
            </a:r>
          </a:p>
        </p:txBody>
      </p:sp>
      <p:sp>
        <p:nvSpPr>
          <p:cNvPr id="5" name="Freeform 2">
            <a:extLst>
              <a:ext uri="{FF2B5EF4-FFF2-40B4-BE49-F238E27FC236}">
                <a16:creationId xmlns:a16="http://schemas.microsoft.com/office/drawing/2014/main" id="{34BFB5C7-07B4-CB36-5D47-665E3B10AD33}"/>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585E34FC-AABD-1354-6F04-2F346802CC83}"/>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14588" y="2054810"/>
            <a:ext cx="13458825" cy="6063079"/>
          </a:xfrm>
          <a:prstGeom prst="rect">
            <a:avLst/>
          </a:prstGeom>
        </p:spPr>
        <p:txBody>
          <a:bodyPr lIns="0" tIns="0" rIns="0" bIns="0" rtlCol="0" anchor="t">
            <a:spAutoFit/>
          </a:bodyPr>
          <a:lstStyle/>
          <a:p>
            <a:pPr algn="ctr">
              <a:lnSpc>
                <a:spcPts val="6884"/>
              </a:lnSpc>
            </a:pPr>
            <a:r>
              <a:rPr lang="he-IL" sz="4781" dirty="0">
                <a:solidFill>
                  <a:srgbClr val="000066"/>
                </a:solidFill>
                <a:latin typeface="Tahoma"/>
                <a:ea typeface="Tahoma"/>
                <a:cs typeface="Tahoma"/>
                <a:sym typeface="Tahoma"/>
                <a:rtl/>
              </a:rPr>
              <a:t>עֹשֶׂה שָׁלוֹם בִּמְרוֹמָיו</a:t>
            </a:r>
            <a:endParaRPr lang="en-US" sz="4781" dirty="0">
              <a:solidFill>
                <a:srgbClr val="000066"/>
              </a:solidFill>
              <a:latin typeface="Tahoma"/>
              <a:ea typeface="Tahoma"/>
              <a:cs typeface="Tahoma"/>
              <a:sym typeface="Tahoma"/>
            </a:endParaRPr>
          </a:p>
          <a:p>
            <a:pPr algn="ctr">
              <a:lnSpc>
                <a:spcPts val="6884"/>
              </a:lnSpc>
            </a:pPr>
            <a:r>
              <a:rPr lang="he-IL" sz="4781" dirty="0">
                <a:solidFill>
                  <a:srgbClr val="000066"/>
                </a:solidFill>
                <a:latin typeface="Tahoma"/>
                <a:ea typeface="Tahoma"/>
                <a:cs typeface="Tahoma"/>
                <a:sym typeface="Tahoma"/>
                <a:rtl/>
              </a:rPr>
              <a:t>הוּא יַעֲשֶׂה שָׁלוֹם</a:t>
            </a:r>
            <a:r>
              <a:rPr lang="en-US" sz="4781" dirty="0">
                <a:solidFill>
                  <a:srgbClr val="000066"/>
                </a:solidFill>
                <a:latin typeface="Tahoma"/>
                <a:ea typeface="Tahoma"/>
                <a:cs typeface="Tahoma"/>
                <a:sym typeface="Tahoma"/>
              </a:rPr>
              <a:t> </a:t>
            </a:r>
          </a:p>
          <a:p>
            <a:pPr algn="ctr">
              <a:lnSpc>
                <a:spcPts val="6884"/>
              </a:lnSpc>
            </a:pPr>
            <a:r>
              <a:rPr lang="en-US" sz="4781" dirty="0">
                <a:solidFill>
                  <a:srgbClr val="000066"/>
                </a:solidFill>
                <a:latin typeface="Tahoma"/>
                <a:ea typeface="Tahoma"/>
                <a:cs typeface="Tahoma"/>
                <a:sym typeface="Tahoma"/>
              </a:rPr>
              <a:t> </a:t>
            </a:r>
            <a:r>
              <a:rPr lang="he-IL" sz="4781" dirty="0">
                <a:solidFill>
                  <a:srgbClr val="000066"/>
                </a:solidFill>
                <a:latin typeface="Tahoma"/>
                <a:ea typeface="Tahoma"/>
                <a:cs typeface="Tahoma"/>
                <a:sym typeface="Tahoma"/>
                <a:rtl/>
              </a:rPr>
              <a:t>עָלֵיֽנוּ וְעַל כָּל יִשְׂרָאֵל, וְאִמְרוּ</a:t>
            </a:r>
          </a:p>
          <a:p>
            <a:pPr algn="ctr" rtl="1">
              <a:lnSpc>
                <a:spcPts val="6884"/>
              </a:lnSpc>
            </a:pPr>
            <a:r>
              <a:rPr lang="he-IL" sz="4781" dirty="0">
                <a:solidFill>
                  <a:srgbClr val="000066"/>
                </a:solidFill>
                <a:latin typeface="Tahoma"/>
                <a:ea typeface="Tahoma"/>
                <a:cs typeface="Tahoma"/>
                <a:sym typeface="Tahoma"/>
                <a:rtl/>
              </a:rPr>
              <a:t>אָמֵן</a:t>
            </a:r>
          </a:p>
          <a:p>
            <a:pPr algn="ctr">
              <a:lnSpc>
                <a:spcPts val="6884"/>
              </a:lnSpc>
            </a:pPr>
            <a:r>
              <a:rPr lang="en-US" sz="4781" dirty="0" err="1">
                <a:solidFill>
                  <a:srgbClr val="000066"/>
                </a:solidFill>
                <a:latin typeface="Tahoma"/>
                <a:ea typeface="Tahoma"/>
                <a:cs typeface="Tahoma"/>
                <a:sym typeface="Tahoma"/>
              </a:rPr>
              <a:t>Oseh</a:t>
            </a:r>
            <a:r>
              <a:rPr lang="en-US" sz="4781" dirty="0">
                <a:solidFill>
                  <a:srgbClr val="000066"/>
                </a:solidFill>
                <a:latin typeface="Tahoma"/>
                <a:ea typeface="Tahoma"/>
                <a:cs typeface="Tahoma"/>
                <a:sym typeface="Tahoma"/>
              </a:rPr>
              <a:t> shalom </a:t>
            </a:r>
            <a:r>
              <a:rPr lang="en-US" sz="4781" dirty="0" err="1">
                <a:solidFill>
                  <a:srgbClr val="000066"/>
                </a:solidFill>
                <a:latin typeface="Tahoma"/>
                <a:ea typeface="Tahoma"/>
                <a:cs typeface="Tahoma"/>
                <a:sym typeface="Tahoma"/>
              </a:rPr>
              <a:t>beem'romav</a:t>
            </a:r>
            <a:r>
              <a:rPr lang="en-US" sz="4781" dirty="0">
                <a:solidFill>
                  <a:srgbClr val="000066"/>
                </a:solidFill>
                <a:latin typeface="Tahoma"/>
                <a:ea typeface="Tahoma"/>
                <a:cs typeface="Tahoma"/>
                <a:sym typeface="Tahoma"/>
              </a:rPr>
              <a:t>, </a:t>
            </a:r>
          </a:p>
          <a:p>
            <a:pPr algn="ctr">
              <a:lnSpc>
                <a:spcPts val="6884"/>
              </a:lnSpc>
            </a:pPr>
            <a:r>
              <a:rPr lang="en-US" sz="4781" dirty="0">
                <a:solidFill>
                  <a:srgbClr val="000066"/>
                </a:solidFill>
                <a:latin typeface="Tahoma"/>
                <a:ea typeface="Tahoma"/>
                <a:cs typeface="Tahoma"/>
                <a:sym typeface="Tahoma"/>
              </a:rPr>
              <a:t>Hu </a:t>
            </a:r>
            <a:r>
              <a:rPr lang="en-US" sz="4781" dirty="0" err="1">
                <a:solidFill>
                  <a:srgbClr val="000066"/>
                </a:solidFill>
                <a:latin typeface="Tahoma"/>
                <a:ea typeface="Tahoma"/>
                <a:cs typeface="Tahoma"/>
                <a:sym typeface="Tahoma"/>
              </a:rPr>
              <a:t>ya'aseh</a:t>
            </a:r>
            <a:r>
              <a:rPr lang="en-US" sz="4781" dirty="0">
                <a:solidFill>
                  <a:srgbClr val="000066"/>
                </a:solidFill>
                <a:latin typeface="Tahoma"/>
                <a:ea typeface="Tahoma"/>
                <a:cs typeface="Tahoma"/>
                <a:sym typeface="Tahoma"/>
              </a:rPr>
              <a:t> shalom </a:t>
            </a:r>
          </a:p>
          <a:p>
            <a:pPr algn="ctr">
              <a:lnSpc>
                <a:spcPts val="6884"/>
              </a:lnSpc>
            </a:pPr>
            <a:r>
              <a:rPr lang="en-US" sz="4781" dirty="0" err="1">
                <a:solidFill>
                  <a:srgbClr val="000066"/>
                </a:solidFill>
                <a:latin typeface="Tahoma"/>
                <a:ea typeface="Tahoma"/>
                <a:cs typeface="Tahoma"/>
                <a:sym typeface="Tahoma"/>
              </a:rPr>
              <a:t>Alainu</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v'al</a:t>
            </a:r>
            <a:r>
              <a:rPr lang="en-US" sz="4781" dirty="0">
                <a:solidFill>
                  <a:srgbClr val="000066"/>
                </a:solidFill>
                <a:latin typeface="Tahoma"/>
                <a:ea typeface="Tahoma"/>
                <a:cs typeface="Tahoma"/>
                <a:sym typeface="Tahoma"/>
              </a:rPr>
              <a:t> </a:t>
            </a:r>
            <a:r>
              <a:rPr lang="en-US" sz="4781" dirty="0" err="1">
                <a:solidFill>
                  <a:srgbClr val="000066"/>
                </a:solidFill>
                <a:latin typeface="Tahoma"/>
                <a:ea typeface="Tahoma"/>
                <a:cs typeface="Tahoma"/>
                <a:sym typeface="Tahoma"/>
              </a:rPr>
              <a:t>kol</a:t>
            </a:r>
            <a:r>
              <a:rPr lang="en-US" sz="4781" dirty="0">
                <a:solidFill>
                  <a:srgbClr val="000066"/>
                </a:solidFill>
                <a:latin typeface="Tahoma"/>
                <a:ea typeface="Tahoma"/>
                <a:cs typeface="Tahoma"/>
                <a:sym typeface="Tahoma"/>
              </a:rPr>
              <a:t> Yisrael, </a:t>
            </a:r>
            <a:r>
              <a:rPr lang="en-US" sz="4781" dirty="0" err="1">
                <a:solidFill>
                  <a:srgbClr val="000066"/>
                </a:solidFill>
                <a:latin typeface="Tahoma"/>
                <a:ea typeface="Tahoma"/>
                <a:cs typeface="Tahoma"/>
                <a:sym typeface="Tahoma"/>
              </a:rPr>
              <a:t>v'eemru</a:t>
            </a:r>
            <a:r>
              <a:rPr lang="en-US" sz="4781" dirty="0">
                <a:solidFill>
                  <a:srgbClr val="000066"/>
                </a:solidFill>
                <a:latin typeface="Tahoma"/>
                <a:ea typeface="Tahoma"/>
                <a:cs typeface="Tahoma"/>
                <a:sym typeface="Tahoma"/>
              </a:rPr>
              <a:t> amen. </a:t>
            </a:r>
          </a:p>
        </p:txBody>
      </p:sp>
      <p:sp>
        <p:nvSpPr>
          <p:cNvPr id="5" name="Freeform 2">
            <a:extLst>
              <a:ext uri="{FF2B5EF4-FFF2-40B4-BE49-F238E27FC236}">
                <a16:creationId xmlns:a16="http://schemas.microsoft.com/office/drawing/2014/main" id="{BC5430C4-5AAF-75E0-7F77-428198A86385}"/>
              </a:ext>
            </a:extLst>
          </p:cNvPr>
          <p:cNvSpPr/>
          <p:nvPr/>
        </p:nvSpPr>
        <p:spPr>
          <a:xfrm>
            <a:off x="135445" y="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207088FA-30DA-D03B-E30D-534B398FF8F8}"/>
              </a:ext>
            </a:extLst>
          </p:cNvPr>
          <p:cNvSpPr/>
          <p:nvPr/>
        </p:nvSpPr>
        <p:spPr>
          <a:xfrm rot="-10800000">
            <a:off x="14192527" y="6172200"/>
            <a:ext cx="4107942" cy="4114800"/>
          </a:xfrm>
          <a:custGeom>
            <a:avLst/>
            <a:gdLst/>
            <a:ahLst/>
            <a:cxnLst/>
            <a:rect l="l" t="t" r="r" b="b"/>
            <a:pathLst>
              <a:path w="4107942" h="4114800">
                <a:moveTo>
                  <a:pt x="0" y="0"/>
                </a:moveTo>
                <a:lnTo>
                  <a:pt x="4107942" y="0"/>
                </a:lnTo>
                <a:lnTo>
                  <a:pt x="41079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11913" y="699106"/>
            <a:ext cx="11132820" cy="7166610"/>
          </a:xfrm>
          <a:prstGeom prst="rect">
            <a:avLst/>
          </a:prstGeom>
        </p:spPr>
        <p:txBody>
          <a:bodyPr lIns="0" tIns="0" rIns="0" bIns="0" rtlCol="0" anchor="t">
            <a:spAutoFit/>
          </a:bodyPr>
          <a:lstStyle/>
          <a:p>
            <a:pPr algn="l">
              <a:lnSpc>
                <a:spcPts val="6480"/>
              </a:lnSpc>
            </a:pPr>
            <a:r>
              <a:rPr lang="en-US" sz="6000" spc="11">
                <a:solidFill>
                  <a:srgbClr val="000031"/>
                </a:solidFill>
                <a:latin typeface="Archivo Black"/>
                <a:ea typeface="Archivo Black"/>
                <a:cs typeface="Archivo Black"/>
                <a:sym typeface="Archivo Black"/>
              </a:rPr>
              <a:t>Peace to You and Yours</a:t>
            </a:r>
          </a:p>
        </p:txBody>
      </p:sp>
      <p:grpSp>
        <p:nvGrpSpPr>
          <p:cNvPr id="3" name="Group 3"/>
          <p:cNvGrpSpPr/>
          <p:nvPr/>
        </p:nvGrpSpPr>
        <p:grpSpPr>
          <a:xfrm>
            <a:off x="605677" y="2472768"/>
            <a:ext cx="9921466" cy="6887210"/>
            <a:chOff x="0" y="0"/>
            <a:chExt cx="13228622" cy="9182947"/>
          </a:xfrm>
        </p:grpSpPr>
        <p:sp>
          <p:nvSpPr>
            <p:cNvPr id="4" name="Freeform 4"/>
            <p:cNvSpPr/>
            <p:nvPr/>
          </p:nvSpPr>
          <p:spPr>
            <a:xfrm>
              <a:off x="0" y="0"/>
              <a:ext cx="13228574" cy="9182992"/>
            </a:xfrm>
            <a:custGeom>
              <a:avLst/>
              <a:gdLst/>
              <a:ahLst/>
              <a:cxnLst/>
              <a:rect l="l" t="t" r="r" b="b"/>
              <a:pathLst>
                <a:path w="13228574" h="9182992">
                  <a:moveTo>
                    <a:pt x="0" y="0"/>
                  </a:moveTo>
                  <a:lnTo>
                    <a:pt x="13228574" y="0"/>
                  </a:lnTo>
                  <a:lnTo>
                    <a:pt x="13228574" y="9182992"/>
                  </a:lnTo>
                  <a:lnTo>
                    <a:pt x="0" y="9182992"/>
                  </a:lnTo>
                  <a:close/>
                </a:path>
              </a:pathLst>
            </a:custGeom>
            <a:solidFill>
              <a:srgbClr val="FFFFFF">
                <a:alpha val="40000"/>
              </a:srgbClr>
            </a:solidFill>
          </p:spPr>
          <p:txBody>
            <a:bodyPr/>
            <a:lstStyle/>
            <a:p>
              <a:endParaRPr lang="en-US"/>
            </a:p>
          </p:txBody>
        </p:sp>
        <p:sp>
          <p:nvSpPr>
            <p:cNvPr id="5" name="TextBox 5"/>
            <p:cNvSpPr txBox="1"/>
            <p:nvPr/>
          </p:nvSpPr>
          <p:spPr>
            <a:xfrm>
              <a:off x="0" y="-104775"/>
              <a:ext cx="13228622" cy="9287722"/>
            </a:xfrm>
            <a:prstGeom prst="rect">
              <a:avLst/>
            </a:prstGeom>
          </p:spPr>
          <p:txBody>
            <a:bodyPr lIns="50800" tIns="50800" rIns="50800" bIns="50800" rtlCol="0" anchor="t"/>
            <a:lstStyle/>
            <a:p>
              <a:pPr algn="l">
                <a:lnSpc>
                  <a:spcPts val="6599"/>
                </a:lnSpc>
              </a:pPr>
              <a:r>
                <a:rPr lang="en-US" sz="5499" b="1">
                  <a:solidFill>
                    <a:srgbClr val="000031"/>
                  </a:solidFill>
                  <a:latin typeface="Arial Bold"/>
                  <a:ea typeface="Arial Bold"/>
                  <a:cs typeface="Arial Bold"/>
                  <a:sym typeface="Arial Bold"/>
                </a:rPr>
                <a:t>Sim shalom tova uv’racha.</a:t>
              </a:r>
            </a:p>
            <a:p>
              <a:pPr algn="l">
                <a:lnSpc>
                  <a:spcPts val="6599"/>
                </a:lnSpc>
              </a:pPr>
              <a:r>
                <a:rPr lang="en-US" sz="5499" b="1">
                  <a:solidFill>
                    <a:srgbClr val="000031"/>
                  </a:solidFill>
                  <a:latin typeface="Arial Bold"/>
                  <a:ea typeface="Arial Bold"/>
                  <a:cs typeface="Arial Bold"/>
                  <a:sym typeface="Arial Bold"/>
                </a:rPr>
                <a:t>Chaim cheyn vachesed uv’rachamim.</a:t>
              </a:r>
            </a:p>
            <a:p>
              <a:pPr algn="l">
                <a:lnSpc>
                  <a:spcPts val="6599"/>
                </a:lnSpc>
              </a:pPr>
              <a:endParaRPr lang="en-US" sz="5499" b="1">
                <a:solidFill>
                  <a:srgbClr val="000031"/>
                </a:solidFill>
                <a:latin typeface="Arial Bold"/>
                <a:ea typeface="Arial Bold"/>
                <a:cs typeface="Arial Bold"/>
                <a:sym typeface="Arial Bold"/>
              </a:endParaRPr>
            </a:p>
            <a:p>
              <a:pPr algn="l">
                <a:lnSpc>
                  <a:spcPts val="6599"/>
                </a:lnSpc>
              </a:pPr>
              <a:r>
                <a:rPr lang="en-US" sz="5499" b="1">
                  <a:solidFill>
                    <a:srgbClr val="000031"/>
                  </a:solidFill>
                  <a:latin typeface="Arial Bold"/>
                  <a:ea typeface="Arial Bold"/>
                  <a:cs typeface="Arial Bold"/>
                  <a:sym typeface="Arial Bold"/>
                </a:rPr>
                <a:t>Oooooh, bar’cheinu Avinu.</a:t>
              </a:r>
            </a:p>
            <a:p>
              <a:pPr algn="l">
                <a:lnSpc>
                  <a:spcPts val="6599"/>
                </a:lnSpc>
              </a:pPr>
              <a:r>
                <a:rPr lang="en-US" sz="5499" b="1">
                  <a:solidFill>
                    <a:srgbClr val="000031"/>
                  </a:solidFill>
                  <a:latin typeface="Arial Bold"/>
                  <a:ea typeface="Arial Bold"/>
                  <a:cs typeface="Arial Bold"/>
                  <a:sym typeface="Arial Bold"/>
                </a:rPr>
                <a:t>Oooooh, bar’cheinu lmeinu.</a:t>
              </a:r>
            </a:p>
            <a:p>
              <a:pPr algn="l">
                <a:lnSpc>
                  <a:spcPts val="6599"/>
                </a:lnSpc>
              </a:pPr>
              <a:r>
                <a:rPr lang="en-US" sz="5499" b="1">
                  <a:solidFill>
                    <a:srgbClr val="000031"/>
                  </a:solidFill>
                  <a:latin typeface="Arial Bold"/>
                  <a:ea typeface="Arial Bold"/>
                  <a:cs typeface="Arial Bold"/>
                  <a:sym typeface="Arial Bold"/>
                </a:rPr>
                <a:t>Kulanu echad.</a:t>
              </a:r>
            </a:p>
            <a:p>
              <a:pPr algn="l">
                <a:lnSpc>
                  <a:spcPts val="6599"/>
                </a:lnSpc>
              </a:pPr>
              <a:r>
                <a:rPr lang="en-US" sz="5499" b="1">
                  <a:solidFill>
                    <a:srgbClr val="000031"/>
                  </a:solidFill>
                  <a:latin typeface="Arial Bold"/>
                  <a:ea typeface="Arial Bold"/>
                  <a:cs typeface="Arial Bold"/>
                  <a:sym typeface="Arial Bold"/>
                </a:rPr>
                <a:t>B’or panecha, b’or panecha.</a:t>
              </a:r>
            </a:p>
          </p:txBody>
        </p:sp>
      </p:grpSp>
      <p:sp>
        <p:nvSpPr>
          <p:cNvPr id="6" name="Freeform 6"/>
          <p:cNvSpPr/>
          <p:nvPr/>
        </p:nvSpPr>
        <p:spPr>
          <a:xfrm>
            <a:off x="14657870" y="641956"/>
            <a:ext cx="2601430" cy="2360798"/>
          </a:xfrm>
          <a:custGeom>
            <a:avLst/>
            <a:gdLst/>
            <a:ahLst/>
            <a:cxnLst/>
            <a:rect l="l" t="t" r="r" b="b"/>
            <a:pathLst>
              <a:path w="2601430" h="2360798">
                <a:moveTo>
                  <a:pt x="0" y="0"/>
                </a:moveTo>
                <a:lnTo>
                  <a:pt x="2601430" y="0"/>
                </a:lnTo>
                <a:lnTo>
                  <a:pt x="2601430" y="2360798"/>
                </a:lnTo>
                <a:lnTo>
                  <a:pt x="0" y="236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1107293" y="3731866"/>
            <a:ext cx="6675120" cy="4133850"/>
          </a:xfrm>
          <a:prstGeom prst="rect">
            <a:avLst/>
          </a:prstGeom>
        </p:spPr>
        <p:txBody>
          <a:bodyPr lIns="0" tIns="0" rIns="0" bIns="0" rtlCol="0" anchor="t">
            <a:spAutoFit/>
          </a:bodyPr>
          <a:lstStyle/>
          <a:p>
            <a:pPr algn="r">
              <a:lnSpc>
                <a:spcPts val="7920"/>
              </a:lnSpc>
            </a:pPr>
            <a:r>
              <a:rPr lang="he-IL" sz="6600">
                <a:solidFill>
                  <a:srgbClr val="000031"/>
                </a:solidFill>
                <a:latin typeface="Arial"/>
                <a:ea typeface="Arial"/>
                <a:cs typeface="Arial"/>
                <a:sym typeface="Arial"/>
                <a:rtl/>
              </a:rPr>
              <a:t>שִׂים שָׁלוֹם טוֹבָה וּבְרָכָה</a:t>
            </a:r>
          </a:p>
          <a:p>
            <a:pPr algn="r">
              <a:lnSpc>
                <a:spcPts val="7920"/>
              </a:lnSpc>
            </a:pPr>
            <a:r>
              <a:rPr lang="he-IL" sz="6600">
                <a:solidFill>
                  <a:srgbClr val="000031"/>
                </a:solidFill>
                <a:latin typeface="Arial"/>
                <a:ea typeface="Arial"/>
                <a:cs typeface="Arial"/>
                <a:sym typeface="Arial"/>
                <a:rtl/>
              </a:rPr>
              <a:t>חֵן וָחֶֽסֶד וְרַחֲמִים  חיים</a:t>
            </a:r>
          </a:p>
        </p:txBody>
      </p:sp>
    </p:spTree>
  </p:cSld>
  <p:clrMapOvr>
    <a:masterClrMapping/>
  </p:clrMapOvr>
  <p:transition>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1" cy="10287000"/>
          </a:xfrm>
          <a:custGeom>
            <a:avLst/>
            <a:gdLst/>
            <a:ahLst/>
            <a:cxnLst/>
            <a:rect l="l" t="t" r="r" b="b"/>
            <a:pathLst>
              <a:path w="13716001" h="10287000">
                <a:moveTo>
                  <a:pt x="0" y="0"/>
                </a:moveTo>
                <a:lnTo>
                  <a:pt x="13716001" y="0"/>
                </a:lnTo>
                <a:lnTo>
                  <a:pt x="13716001" y="10287000"/>
                </a:lnTo>
                <a:lnTo>
                  <a:pt x="0" y="10287000"/>
                </a:lnTo>
                <a:lnTo>
                  <a:pt x="0" y="0"/>
                </a:lnTo>
                <a:close/>
              </a:path>
            </a:pathLst>
          </a:custGeom>
          <a:blipFill>
            <a:blip r:embed="rId3"/>
            <a:stretch>
              <a:fillRect l="-16542" r="-16790"/>
            </a:stretch>
          </a:blipFill>
        </p:spPr>
        <p:txBody>
          <a:bodyPr/>
          <a:lstStyle/>
          <a:p>
            <a:endParaRPr lang="en-US"/>
          </a:p>
        </p:txBody>
      </p:sp>
      <p:grpSp>
        <p:nvGrpSpPr>
          <p:cNvPr id="3" name="Group 3"/>
          <p:cNvGrpSpPr/>
          <p:nvPr/>
        </p:nvGrpSpPr>
        <p:grpSpPr>
          <a:xfrm>
            <a:off x="3486149" y="1371600"/>
            <a:ext cx="11315700" cy="6972300"/>
            <a:chOff x="0" y="0"/>
            <a:chExt cx="15087600" cy="9296400"/>
          </a:xfrm>
        </p:grpSpPr>
        <p:sp>
          <p:nvSpPr>
            <p:cNvPr id="4" name="Freeform 4"/>
            <p:cNvSpPr/>
            <p:nvPr/>
          </p:nvSpPr>
          <p:spPr>
            <a:xfrm>
              <a:off x="0" y="0"/>
              <a:ext cx="15087600" cy="9296400"/>
            </a:xfrm>
            <a:custGeom>
              <a:avLst/>
              <a:gdLst/>
              <a:ahLst/>
              <a:cxnLst/>
              <a:rect l="l" t="t" r="r" b="b"/>
              <a:pathLst>
                <a:path w="15087600" h="9296400">
                  <a:moveTo>
                    <a:pt x="0" y="0"/>
                  </a:moveTo>
                  <a:lnTo>
                    <a:pt x="15087600" y="0"/>
                  </a:lnTo>
                  <a:lnTo>
                    <a:pt x="15087600" y="9296400"/>
                  </a:lnTo>
                  <a:lnTo>
                    <a:pt x="0" y="9296400"/>
                  </a:lnTo>
                  <a:close/>
                </a:path>
              </a:pathLst>
            </a:custGeom>
            <a:solidFill>
              <a:srgbClr val="FFFFFF">
                <a:alpha val="37647"/>
              </a:srgbClr>
            </a:solidFill>
          </p:spPr>
          <p:txBody>
            <a:bodyPr/>
            <a:lstStyle/>
            <a:p>
              <a:endParaRPr lang="en-US"/>
            </a:p>
          </p:txBody>
        </p:sp>
        <p:sp>
          <p:nvSpPr>
            <p:cNvPr id="5" name="TextBox 5"/>
            <p:cNvSpPr txBox="1"/>
            <p:nvPr/>
          </p:nvSpPr>
          <p:spPr>
            <a:xfrm>
              <a:off x="0" y="9525"/>
              <a:ext cx="15087600" cy="9286875"/>
            </a:xfrm>
            <a:prstGeom prst="rect">
              <a:avLst/>
            </a:prstGeom>
          </p:spPr>
          <p:txBody>
            <a:bodyPr lIns="50800" tIns="50800" rIns="50800" bIns="50800" rtlCol="0" anchor="t"/>
            <a:lstStyle/>
            <a:p>
              <a:pPr algn="l">
                <a:lnSpc>
                  <a:spcPts val="4665"/>
                </a:lnSpc>
              </a:pPr>
              <a:r>
                <a:rPr lang="en-US" sz="4800" b="1">
                  <a:solidFill>
                    <a:srgbClr val="181F52"/>
                  </a:solidFill>
                  <a:latin typeface="Arial Bold"/>
                  <a:ea typeface="Arial Bold"/>
                  <a:cs typeface="Arial Bold"/>
                  <a:sym typeface="Arial Bold"/>
                </a:rPr>
                <a:t>God, peace to you and yours, Everone is yours.</a:t>
              </a:r>
            </a:p>
            <a:p>
              <a:pPr algn="l">
                <a:lnSpc>
                  <a:spcPts val="4665"/>
                </a:lnSpc>
              </a:pPr>
              <a:r>
                <a:rPr lang="en-US" sz="4800" b="1">
                  <a:solidFill>
                    <a:srgbClr val="181F52"/>
                  </a:solidFill>
                  <a:latin typeface="Arial Bold"/>
                  <a:ea typeface="Arial Bold"/>
                  <a:cs typeface="Arial Bold"/>
                  <a:sym typeface="Arial Bold"/>
                </a:rPr>
                <a:t>Everyone.</a:t>
              </a:r>
            </a:p>
            <a:p>
              <a:pPr algn="l">
                <a:lnSpc>
                  <a:spcPts val="4665"/>
                </a:lnSpc>
              </a:pPr>
              <a:endParaRPr lang="en-US" sz="4800" b="1">
                <a:solidFill>
                  <a:srgbClr val="181F52"/>
                </a:solidFill>
                <a:latin typeface="Arial Bold"/>
                <a:ea typeface="Arial Bold"/>
                <a:cs typeface="Arial Bold"/>
                <a:sym typeface="Arial Bold"/>
              </a:endParaRPr>
            </a:p>
            <a:p>
              <a:pPr algn="l">
                <a:lnSpc>
                  <a:spcPts val="4665"/>
                </a:lnSpc>
              </a:pPr>
              <a:r>
                <a:rPr lang="en-US" sz="4800" b="1">
                  <a:solidFill>
                    <a:srgbClr val="181F52"/>
                  </a:solidFill>
                  <a:latin typeface="Arial Bold"/>
                  <a:ea typeface="Arial Bold"/>
                  <a:cs typeface="Arial Bold"/>
                  <a:sym typeface="Arial Bold"/>
                </a:rPr>
                <a:t>Oooooh, bless us our Mother.</a:t>
              </a:r>
            </a:p>
            <a:p>
              <a:pPr algn="l">
                <a:lnSpc>
                  <a:spcPts val="4665"/>
                </a:lnSpc>
              </a:pPr>
              <a:r>
                <a:rPr lang="en-US" sz="4800" b="1">
                  <a:solidFill>
                    <a:srgbClr val="181F52"/>
                  </a:solidFill>
                  <a:latin typeface="Arial Bold"/>
                  <a:ea typeface="Arial Bold"/>
                  <a:cs typeface="Arial Bold"/>
                  <a:sym typeface="Arial Bold"/>
                </a:rPr>
                <a:t>Oooooh, bless us our Father.</a:t>
              </a:r>
            </a:p>
            <a:p>
              <a:pPr algn="l">
                <a:lnSpc>
                  <a:spcPts val="4665"/>
                </a:lnSpc>
              </a:pPr>
              <a:r>
                <a:rPr lang="en-US" sz="4800" b="1">
                  <a:solidFill>
                    <a:srgbClr val="181F52"/>
                  </a:solidFill>
                  <a:latin typeface="Arial Bold"/>
                  <a:ea typeface="Arial Bold"/>
                  <a:cs typeface="Arial Bold"/>
                  <a:sym typeface="Arial Bold"/>
                </a:rPr>
                <a:t>Together as one.</a:t>
              </a:r>
            </a:p>
            <a:p>
              <a:pPr algn="l">
                <a:lnSpc>
                  <a:spcPts val="4665"/>
                </a:lnSpc>
              </a:pPr>
              <a:r>
                <a:rPr lang="en-US" sz="4800" b="1">
                  <a:solidFill>
                    <a:srgbClr val="181F52"/>
                  </a:solidFill>
                  <a:latin typeface="Arial Bold"/>
                  <a:ea typeface="Arial Bold"/>
                  <a:cs typeface="Arial Bold"/>
                  <a:sym typeface="Arial Bold"/>
                </a:rPr>
                <a:t>In the light of Your Presence, </a:t>
              </a:r>
            </a:p>
            <a:p>
              <a:pPr algn="l">
                <a:lnSpc>
                  <a:spcPts val="4665"/>
                </a:lnSpc>
              </a:pPr>
              <a:r>
                <a:rPr lang="en-US" sz="4800" b="1">
                  <a:solidFill>
                    <a:srgbClr val="181F52"/>
                  </a:solidFill>
                  <a:latin typeface="Arial Bold"/>
                  <a:ea typeface="Arial Bold"/>
                  <a:cs typeface="Arial Bold"/>
                  <a:sym typeface="Arial Bold"/>
                </a:rPr>
                <a:t>In the light of….</a:t>
              </a:r>
            </a:p>
          </p:txBody>
        </p:sp>
      </p:grpSp>
    </p:spTree>
  </p:cSld>
  <p:clrMapOvr>
    <a:masterClrMapping/>
  </p:clrMapOvr>
  <p:transition>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1" cy="10287000"/>
          </a:xfrm>
          <a:custGeom>
            <a:avLst/>
            <a:gdLst/>
            <a:ahLst/>
            <a:cxnLst/>
            <a:rect l="l" t="t" r="r" b="b"/>
            <a:pathLst>
              <a:path w="13716001" h="10287000">
                <a:moveTo>
                  <a:pt x="0" y="0"/>
                </a:moveTo>
                <a:lnTo>
                  <a:pt x="13716001" y="0"/>
                </a:lnTo>
                <a:lnTo>
                  <a:pt x="13716001" y="10287000"/>
                </a:lnTo>
                <a:lnTo>
                  <a:pt x="0" y="10287000"/>
                </a:lnTo>
                <a:lnTo>
                  <a:pt x="0" y="0"/>
                </a:lnTo>
                <a:close/>
              </a:path>
            </a:pathLst>
          </a:custGeom>
          <a:blipFill>
            <a:blip r:embed="rId3"/>
            <a:stretch>
              <a:fillRect l="-16542" r="-16790"/>
            </a:stretch>
          </a:blipFill>
        </p:spPr>
        <p:txBody>
          <a:bodyPr/>
          <a:lstStyle/>
          <a:p>
            <a:endParaRPr lang="en-US"/>
          </a:p>
        </p:txBody>
      </p:sp>
      <p:grpSp>
        <p:nvGrpSpPr>
          <p:cNvPr id="3" name="Group 3"/>
          <p:cNvGrpSpPr/>
          <p:nvPr/>
        </p:nvGrpSpPr>
        <p:grpSpPr>
          <a:xfrm>
            <a:off x="3486149" y="1371600"/>
            <a:ext cx="11315700" cy="5600700"/>
            <a:chOff x="0" y="0"/>
            <a:chExt cx="15087600" cy="7467600"/>
          </a:xfrm>
        </p:grpSpPr>
        <p:sp>
          <p:nvSpPr>
            <p:cNvPr id="4" name="Freeform 4"/>
            <p:cNvSpPr/>
            <p:nvPr/>
          </p:nvSpPr>
          <p:spPr>
            <a:xfrm>
              <a:off x="0" y="0"/>
              <a:ext cx="15087600" cy="7467600"/>
            </a:xfrm>
            <a:custGeom>
              <a:avLst/>
              <a:gdLst/>
              <a:ahLst/>
              <a:cxnLst/>
              <a:rect l="l" t="t" r="r" b="b"/>
              <a:pathLst>
                <a:path w="15087600" h="7467600">
                  <a:moveTo>
                    <a:pt x="0" y="0"/>
                  </a:moveTo>
                  <a:lnTo>
                    <a:pt x="15087600" y="0"/>
                  </a:lnTo>
                  <a:lnTo>
                    <a:pt x="15087600" y="7467600"/>
                  </a:lnTo>
                  <a:lnTo>
                    <a:pt x="0" y="7467600"/>
                  </a:lnTo>
                  <a:close/>
                </a:path>
              </a:pathLst>
            </a:custGeom>
            <a:solidFill>
              <a:srgbClr val="FFFFFF">
                <a:alpha val="37647"/>
              </a:srgbClr>
            </a:solidFill>
          </p:spPr>
          <p:txBody>
            <a:bodyPr/>
            <a:lstStyle/>
            <a:p>
              <a:endParaRPr lang="en-US"/>
            </a:p>
          </p:txBody>
        </p:sp>
        <p:sp>
          <p:nvSpPr>
            <p:cNvPr id="5" name="TextBox 5"/>
            <p:cNvSpPr txBox="1"/>
            <p:nvPr/>
          </p:nvSpPr>
          <p:spPr>
            <a:xfrm>
              <a:off x="0" y="9525"/>
              <a:ext cx="15087600" cy="7458075"/>
            </a:xfrm>
            <a:prstGeom prst="rect">
              <a:avLst/>
            </a:prstGeom>
          </p:spPr>
          <p:txBody>
            <a:bodyPr lIns="50800" tIns="50800" rIns="50800" bIns="50800" rtlCol="0" anchor="t"/>
            <a:lstStyle/>
            <a:p>
              <a:pPr algn="l">
                <a:lnSpc>
                  <a:spcPts val="4665"/>
                </a:lnSpc>
              </a:pPr>
              <a:r>
                <a:rPr lang="en-US" sz="4800" b="1">
                  <a:solidFill>
                    <a:srgbClr val="181F52"/>
                  </a:solidFill>
                  <a:latin typeface="Arial Bold"/>
                  <a:ea typeface="Arial Bold"/>
                  <a:cs typeface="Arial Bold"/>
                  <a:sym typeface="Arial Bold"/>
                </a:rPr>
                <a:t>Shalom Rav al Yisrael.</a:t>
              </a:r>
            </a:p>
            <a:p>
              <a:pPr algn="l">
                <a:lnSpc>
                  <a:spcPts val="4665"/>
                </a:lnSpc>
              </a:pPr>
              <a:r>
                <a:rPr lang="en-US" sz="4800" b="1">
                  <a:solidFill>
                    <a:srgbClr val="181F52"/>
                  </a:solidFill>
                  <a:latin typeface="Arial Bold"/>
                  <a:ea typeface="Arial Bold"/>
                  <a:cs typeface="Arial Bold"/>
                  <a:sym typeface="Arial Bold"/>
                </a:rPr>
                <a:t>Al Yisrael amcha tasim l’olam.</a:t>
              </a:r>
            </a:p>
            <a:p>
              <a:pPr algn="l">
                <a:lnSpc>
                  <a:spcPts val="4665"/>
                </a:lnSpc>
              </a:pPr>
              <a:endParaRPr lang="en-US" sz="4800" b="1">
                <a:solidFill>
                  <a:srgbClr val="181F52"/>
                </a:solidFill>
                <a:latin typeface="Arial Bold"/>
                <a:ea typeface="Arial Bold"/>
                <a:cs typeface="Arial Bold"/>
                <a:sym typeface="Arial Bold"/>
              </a:endParaRPr>
            </a:p>
            <a:p>
              <a:pPr algn="l">
                <a:lnSpc>
                  <a:spcPts val="4665"/>
                </a:lnSpc>
              </a:pPr>
              <a:r>
                <a:rPr lang="en-US" sz="4800" b="1">
                  <a:solidFill>
                    <a:srgbClr val="181F52"/>
                  </a:solidFill>
                  <a:latin typeface="Arial Bold"/>
                  <a:ea typeface="Arial Bold"/>
                  <a:cs typeface="Arial Bold"/>
                  <a:sym typeface="Arial Bold"/>
                </a:rPr>
                <a:t>Oooooh, bar’cheinu Avinu.</a:t>
              </a:r>
            </a:p>
            <a:p>
              <a:pPr algn="l">
                <a:lnSpc>
                  <a:spcPts val="4665"/>
                </a:lnSpc>
              </a:pPr>
              <a:r>
                <a:rPr lang="en-US" sz="4800" b="1">
                  <a:solidFill>
                    <a:srgbClr val="181F52"/>
                  </a:solidFill>
                  <a:latin typeface="Arial Bold"/>
                  <a:ea typeface="Arial Bold"/>
                  <a:cs typeface="Arial Bold"/>
                  <a:sym typeface="Arial Bold"/>
                </a:rPr>
                <a:t>Oooooh, bar’cheinu Eemeinu.</a:t>
              </a:r>
            </a:p>
            <a:p>
              <a:pPr algn="l">
                <a:lnSpc>
                  <a:spcPts val="4665"/>
                </a:lnSpc>
              </a:pPr>
              <a:r>
                <a:rPr lang="en-US" sz="4800" b="1">
                  <a:solidFill>
                    <a:srgbClr val="181F52"/>
                  </a:solidFill>
                  <a:latin typeface="Arial Bold"/>
                  <a:ea typeface="Arial Bold"/>
                  <a:cs typeface="Arial Bold"/>
                  <a:sym typeface="Arial Bold"/>
                </a:rPr>
                <a:t>Kulanu echad.</a:t>
              </a:r>
            </a:p>
            <a:p>
              <a:pPr algn="l">
                <a:lnSpc>
                  <a:spcPts val="4665"/>
                </a:lnSpc>
              </a:pPr>
              <a:r>
                <a:rPr lang="en-US" sz="4800" b="1">
                  <a:solidFill>
                    <a:srgbClr val="181F52"/>
                  </a:solidFill>
                  <a:latin typeface="Arial Bold"/>
                  <a:ea typeface="Arial Bold"/>
                  <a:cs typeface="Arial Bold"/>
                  <a:sym typeface="Arial Bold"/>
                </a:rPr>
                <a:t>B’or panecha, b’or panecha.</a:t>
              </a:r>
            </a:p>
          </p:txBody>
        </p:sp>
      </p:grpSp>
    </p:spTree>
  </p:cSld>
  <p:clrMapOvr>
    <a:masterClrMapping/>
  </p:clrMapOvr>
  <p:transition>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1" cy="10287000"/>
          </a:xfrm>
          <a:custGeom>
            <a:avLst/>
            <a:gdLst/>
            <a:ahLst/>
            <a:cxnLst/>
            <a:rect l="l" t="t" r="r" b="b"/>
            <a:pathLst>
              <a:path w="13716001" h="10287000">
                <a:moveTo>
                  <a:pt x="0" y="0"/>
                </a:moveTo>
                <a:lnTo>
                  <a:pt x="13716001" y="0"/>
                </a:lnTo>
                <a:lnTo>
                  <a:pt x="13716001" y="10287000"/>
                </a:lnTo>
                <a:lnTo>
                  <a:pt x="0" y="10287000"/>
                </a:lnTo>
                <a:lnTo>
                  <a:pt x="0" y="0"/>
                </a:lnTo>
                <a:close/>
              </a:path>
            </a:pathLst>
          </a:custGeom>
          <a:blipFill>
            <a:blip r:embed="rId3"/>
            <a:stretch>
              <a:fillRect l="-16542" r="-16790"/>
            </a:stretch>
          </a:blipFill>
        </p:spPr>
        <p:txBody>
          <a:bodyPr/>
          <a:lstStyle/>
          <a:p>
            <a:endParaRPr lang="en-US"/>
          </a:p>
        </p:txBody>
      </p:sp>
      <p:grpSp>
        <p:nvGrpSpPr>
          <p:cNvPr id="3" name="Group 3"/>
          <p:cNvGrpSpPr/>
          <p:nvPr/>
        </p:nvGrpSpPr>
        <p:grpSpPr>
          <a:xfrm>
            <a:off x="3486149" y="1371600"/>
            <a:ext cx="11315700" cy="7543800"/>
            <a:chOff x="0" y="0"/>
            <a:chExt cx="15087600" cy="10058400"/>
          </a:xfrm>
        </p:grpSpPr>
        <p:sp>
          <p:nvSpPr>
            <p:cNvPr id="4" name="Freeform 4"/>
            <p:cNvSpPr/>
            <p:nvPr/>
          </p:nvSpPr>
          <p:spPr>
            <a:xfrm>
              <a:off x="0" y="0"/>
              <a:ext cx="15087600" cy="10058400"/>
            </a:xfrm>
            <a:custGeom>
              <a:avLst/>
              <a:gdLst/>
              <a:ahLst/>
              <a:cxnLst/>
              <a:rect l="l" t="t" r="r" b="b"/>
              <a:pathLst>
                <a:path w="15087600" h="10058400">
                  <a:moveTo>
                    <a:pt x="0" y="0"/>
                  </a:moveTo>
                  <a:lnTo>
                    <a:pt x="15087600" y="0"/>
                  </a:lnTo>
                  <a:lnTo>
                    <a:pt x="15087600" y="10058400"/>
                  </a:lnTo>
                  <a:lnTo>
                    <a:pt x="0" y="10058400"/>
                  </a:lnTo>
                  <a:close/>
                </a:path>
              </a:pathLst>
            </a:custGeom>
            <a:solidFill>
              <a:srgbClr val="000000">
                <a:alpha val="37647"/>
              </a:srgbClr>
            </a:solidFill>
          </p:spPr>
          <p:txBody>
            <a:bodyPr/>
            <a:lstStyle/>
            <a:p>
              <a:endParaRPr lang="en-US"/>
            </a:p>
          </p:txBody>
        </p:sp>
        <p:sp>
          <p:nvSpPr>
            <p:cNvPr id="5" name="TextBox 5"/>
            <p:cNvSpPr txBox="1"/>
            <p:nvPr/>
          </p:nvSpPr>
          <p:spPr>
            <a:xfrm>
              <a:off x="0" y="9525"/>
              <a:ext cx="15087600" cy="10048875"/>
            </a:xfrm>
            <a:prstGeom prst="rect">
              <a:avLst/>
            </a:prstGeom>
          </p:spPr>
          <p:txBody>
            <a:bodyPr lIns="50800" tIns="50800" rIns="50800" bIns="50800" rtlCol="0" anchor="t"/>
            <a:lstStyle/>
            <a:p>
              <a:pPr algn="l">
                <a:lnSpc>
                  <a:spcPts val="4315"/>
                </a:lnSpc>
              </a:pPr>
              <a:r>
                <a:rPr lang="en-US" sz="4440" b="1">
                  <a:solidFill>
                    <a:srgbClr val="181F52"/>
                  </a:solidFill>
                  <a:latin typeface="Arial Bold"/>
                  <a:ea typeface="Arial Bold"/>
                  <a:cs typeface="Arial Bold"/>
                  <a:sym typeface="Arial Bold"/>
                </a:rPr>
                <a:t>God, Peace to You and Yours.</a:t>
              </a:r>
            </a:p>
            <a:p>
              <a:pPr algn="l">
                <a:lnSpc>
                  <a:spcPts val="4315"/>
                </a:lnSpc>
              </a:pPr>
              <a:r>
                <a:rPr lang="en-US" sz="4440" b="1">
                  <a:solidFill>
                    <a:srgbClr val="181F52"/>
                  </a:solidFill>
                  <a:latin typeface="Arial Bold"/>
                  <a:ea typeface="Arial Bold"/>
                  <a:cs typeface="Arial Bold"/>
                  <a:sym typeface="Arial Bold"/>
                </a:rPr>
                <a:t>Everyone is Yours, Everyone.</a:t>
              </a:r>
            </a:p>
            <a:p>
              <a:pPr algn="l">
                <a:lnSpc>
                  <a:spcPts val="4315"/>
                </a:lnSpc>
              </a:pPr>
              <a:endParaRPr lang="en-US" sz="4440" b="1">
                <a:solidFill>
                  <a:srgbClr val="181F52"/>
                </a:solidFill>
                <a:latin typeface="Arial Bold"/>
                <a:ea typeface="Arial Bold"/>
                <a:cs typeface="Arial Bold"/>
                <a:sym typeface="Arial Bold"/>
              </a:endParaRPr>
            </a:p>
            <a:p>
              <a:pPr algn="l">
                <a:lnSpc>
                  <a:spcPts val="4315"/>
                </a:lnSpc>
              </a:pPr>
              <a:r>
                <a:rPr lang="en-US" sz="4440" b="1">
                  <a:solidFill>
                    <a:srgbClr val="181F52"/>
                  </a:solidFill>
                  <a:latin typeface="Arial Bold"/>
                  <a:ea typeface="Arial Bold"/>
                  <a:cs typeface="Arial Bold"/>
                  <a:sym typeface="Arial Bold"/>
                </a:rPr>
                <a:t>Oooooh, bar’cheinu Avinu. </a:t>
              </a:r>
            </a:p>
            <a:p>
              <a:pPr algn="l">
                <a:lnSpc>
                  <a:spcPts val="4315"/>
                </a:lnSpc>
              </a:pPr>
              <a:r>
                <a:rPr lang="en-US" sz="4440" b="1">
                  <a:solidFill>
                    <a:srgbClr val="181F52"/>
                  </a:solidFill>
                  <a:latin typeface="Arial Bold"/>
                  <a:ea typeface="Arial Bold"/>
                  <a:cs typeface="Arial Bold"/>
                  <a:sym typeface="Arial Bold"/>
                </a:rPr>
                <a:t>Oooooh, bar’cheinu Eemeinu.</a:t>
              </a:r>
            </a:p>
            <a:p>
              <a:pPr algn="l">
                <a:lnSpc>
                  <a:spcPts val="4315"/>
                </a:lnSpc>
              </a:pPr>
              <a:r>
                <a:rPr lang="en-US" sz="4440" b="1">
                  <a:solidFill>
                    <a:srgbClr val="181F52"/>
                  </a:solidFill>
                  <a:latin typeface="Arial Bold"/>
                  <a:ea typeface="Arial Bold"/>
                  <a:cs typeface="Arial Bold"/>
                  <a:sym typeface="Arial Bold"/>
                </a:rPr>
                <a:t>Kulanu k’echad.</a:t>
              </a:r>
            </a:p>
            <a:p>
              <a:pPr algn="l">
                <a:lnSpc>
                  <a:spcPts val="4315"/>
                </a:lnSpc>
              </a:pPr>
              <a:r>
                <a:rPr lang="en-US" sz="4440" b="1">
                  <a:solidFill>
                    <a:srgbClr val="181F52"/>
                  </a:solidFill>
                  <a:latin typeface="Arial Bold"/>
                  <a:ea typeface="Arial Bold"/>
                  <a:cs typeface="Arial Bold"/>
                  <a:sym typeface="Arial Bold"/>
                </a:rPr>
                <a:t>B’or panecha, b’or panecha.</a:t>
              </a:r>
            </a:p>
            <a:p>
              <a:pPr algn="l">
                <a:lnSpc>
                  <a:spcPts val="4315"/>
                </a:lnSpc>
              </a:pPr>
              <a:endParaRPr lang="en-US" sz="4440" b="1">
                <a:solidFill>
                  <a:srgbClr val="181F52"/>
                </a:solidFill>
                <a:latin typeface="Arial Bold"/>
                <a:ea typeface="Arial Bold"/>
                <a:cs typeface="Arial Bold"/>
                <a:sym typeface="Arial Bold"/>
              </a:endParaRPr>
            </a:p>
            <a:p>
              <a:pPr algn="l">
                <a:lnSpc>
                  <a:spcPts val="4315"/>
                </a:lnSpc>
              </a:pPr>
              <a:r>
                <a:rPr lang="en-US" sz="4440" b="1">
                  <a:solidFill>
                    <a:srgbClr val="181F52"/>
                  </a:solidFill>
                  <a:latin typeface="Arial Bold"/>
                  <a:ea typeface="Arial Bold"/>
                  <a:cs typeface="Arial Bold"/>
                  <a:sym typeface="Arial Bold"/>
                </a:rPr>
                <a:t>God, Peace to You and Yours.</a:t>
              </a:r>
            </a:p>
            <a:p>
              <a:pPr algn="l">
                <a:lnSpc>
                  <a:spcPts val="4315"/>
                </a:lnSpc>
              </a:pPr>
              <a:r>
                <a:rPr lang="en-US" sz="4440" b="1">
                  <a:solidFill>
                    <a:srgbClr val="181F52"/>
                  </a:solidFill>
                  <a:latin typeface="Arial Bold"/>
                  <a:ea typeface="Arial Bold"/>
                  <a:cs typeface="Arial Bold"/>
                  <a:sym typeface="Arial Bold"/>
                </a:rPr>
                <a:t>Everyone is Yours, Everyone.</a:t>
              </a:r>
            </a:p>
          </p:txBody>
        </p:sp>
      </p:grpSp>
      <p:sp>
        <p:nvSpPr>
          <p:cNvPr id="6" name="Freeform 6"/>
          <p:cNvSpPr/>
          <p:nvPr/>
        </p:nvSpPr>
        <p:spPr>
          <a:xfrm>
            <a:off x="2310896" y="17406"/>
            <a:ext cx="13716000" cy="10269594"/>
          </a:xfrm>
          <a:custGeom>
            <a:avLst/>
            <a:gdLst/>
            <a:ahLst/>
            <a:cxnLst/>
            <a:rect l="l" t="t" r="r" b="b"/>
            <a:pathLst>
              <a:path w="13716000" h="10269594">
                <a:moveTo>
                  <a:pt x="0" y="0"/>
                </a:moveTo>
                <a:lnTo>
                  <a:pt x="13716000" y="0"/>
                </a:lnTo>
                <a:lnTo>
                  <a:pt x="13716000" y="10269594"/>
                </a:lnTo>
                <a:lnTo>
                  <a:pt x="0" y="10269594"/>
                </a:lnTo>
                <a:lnTo>
                  <a:pt x="0" y="0"/>
                </a:lnTo>
                <a:close/>
              </a:path>
            </a:pathLst>
          </a:custGeom>
          <a:blipFill>
            <a:blip r:embed="rId4"/>
            <a:stretch>
              <a:fillRect/>
            </a:stretch>
          </a:blipFill>
        </p:spPr>
        <p:txBody>
          <a:bodyPr/>
          <a:lstStyle/>
          <a:p>
            <a:endParaRPr lang="en-US"/>
          </a:p>
        </p:txBody>
      </p:sp>
    </p:spTree>
  </p:cSld>
  <p:clrMapOvr>
    <a:masterClrMapping/>
  </p:clrMapOvr>
  <p:transition>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41333"/>
            <a:ext cx="19669877" cy="11070132"/>
          </a:xfrm>
          <a:custGeom>
            <a:avLst/>
            <a:gdLst/>
            <a:ahLst/>
            <a:cxnLst/>
            <a:rect l="l" t="t" r="r" b="b"/>
            <a:pathLst>
              <a:path w="19669877" h="11070132">
                <a:moveTo>
                  <a:pt x="0" y="0"/>
                </a:moveTo>
                <a:lnTo>
                  <a:pt x="19669877" y="0"/>
                </a:lnTo>
                <a:lnTo>
                  <a:pt x="19669877" y="11070132"/>
                </a:lnTo>
                <a:lnTo>
                  <a:pt x="0" y="11070132"/>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871788" y="-566440"/>
            <a:ext cx="12544425" cy="11429405"/>
          </a:xfrm>
          <a:prstGeom prst="rect">
            <a:avLst/>
          </a:prstGeom>
        </p:spPr>
        <p:txBody>
          <a:bodyPr lIns="0" tIns="0" rIns="0" bIns="0" rtlCol="0" anchor="t">
            <a:spAutoFit/>
          </a:bodyPr>
          <a:lstStyle/>
          <a:p>
            <a:pPr algn="l">
              <a:lnSpc>
                <a:spcPts val="12959"/>
              </a:lnSpc>
            </a:pPr>
            <a:endParaRPr dirty="0"/>
          </a:p>
          <a:p>
            <a:pPr algn="ctr">
              <a:lnSpc>
                <a:spcPts val="12959"/>
              </a:lnSpc>
            </a:pPr>
            <a:r>
              <a:rPr lang="en-US" sz="10799" b="1" dirty="0" err="1">
                <a:solidFill>
                  <a:srgbClr val="FBF8E7"/>
                </a:solidFill>
                <a:latin typeface="Tahoma Bold"/>
                <a:ea typeface="Tahoma Bold"/>
                <a:cs typeface="Tahoma Bold"/>
                <a:sym typeface="Tahoma Bold"/>
              </a:rPr>
              <a:t>Adon</a:t>
            </a:r>
            <a:r>
              <a:rPr lang="en-US" sz="10799" b="1" dirty="0">
                <a:solidFill>
                  <a:srgbClr val="FBF8E7"/>
                </a:solidFill>
                <a:latin typeface="Tahoma Bold"/>
                <a:ea typeface="Tahoma Bold"/>
                <a:cs typeface="Tahoma Bold"/>
                <a:sym typeface="Tahoma Bold"/>
              </a:rPr>
              <a:t> Olam </a:t>
            </a:r>
          </a:p>
          <a:p>
            <a:pPr algn="l">
              <a:lnSpc>
                <a:spcPts val="12959"/>
              </a:lnSpc>
            </a:pPr>
            <a:endParaRPr lang="en-US" sz="10799" b="1" dirty="0">
              <a:solidFill>
                <a:srgbClr val="FBF8E7"/>
              </a:solidFill>
              <a:latin typeface="Tahoma Bold"/>
              <a:ea typeface="Tahoma Bold"/>
              <a:cs typeface="Tahoma Bold"/>
              <a:sym typeface="Tahoma Bold"/>
            </a:endParaRPr>
          </a:p>
          <a:p>
            <a:pPr algn="l">
              <a:lnSpc>
                <a:spcPts val="12959"/>
              </a:lnSpc>
            </a:pPr>
            <a:endParaRPr lang="en-US" sz="10799" b="1" dirty="0">
              <a:solidFill>
                <a:srgbClr val="FBF8E7"/>
              </a:solidFill>
              <a:latin typeface="Tahoma Bold"/>
              <a:ea typeface="Tahoma Bold"/>
              <a:cs typeface="Tahoma Bold"/>
              <a:sym typeface="Tahoma Bold"/>
            </a:endParaRPr>
          </a:p>
          <a:p>
            <a:pPr algn="l">
              <a:lnSpc>
                <a:spcPts val="12959"/>
              </a:lnSpc>
            </a:pPr>
            <a:endParaRPr lang="en-US" sz="10799" b="1" dirty="0">
              <a:solidFill>
                <a:srgbClr val="FBF8E7"/>
              </a:solidFill>
              <a:latin typeface="Tahoma Bold"/>
              <a:ea typeface="Tahoma Bold"/>
              <a:cs typeface="Tahoma Bold"/>
              <a:sym typeface="Tahoma Bold"/>
            </a:endParaRPr>
          </a:p>
          <a:p>
            <a:pPr algn="l">
              <a:lnSpc>
                <a:spcPts val="12959"/>
              </a:lnSpc>
            </a:pPr>
            <a:endParaRPr lang="en-US" sz="10799" b="1" dirty="0">
              <a:solidFill>
                <a:srgbClr val="FBF8E7"/>
              </a:solidFill>
              <a:latin typeface="Tahoma Bold"/>
              <a:ea typeface="Tahoma Bold"/>
              <a:cs typeface="Tahoma Bold"/>
              <a:sym typeface="Tahoma Bold"/>
            </a:endParaRPr>
          </a:p>
          <a:p>
            <a:pPr algn="l">
              <a:lnSpc>
                <a:spcPts val="12959"/>
              </a:lnSpc>
            </a:pPr>
            <a:endParaRPr lang="en-US" sz="10799" b="1" dirty="0">
              <a:solidFill>
                <a:srgbClr val="FBF8E7"/>
              </a:solidFill>
              <a:latin typeface="Tahoma Bold"/>
              <a:ea typeface="Tahoma Bold"/>
              <a:cs typeface="Tahoma Bold"/>
              <a:sym typeface="Tahoma Bold"/>
            </a:endParaRPr>
          </a:p>
        </p:txBody>
      </p:sp>
      <p:sp>
        <p:nvSpPr>
          <p:cNvPr id="4" name="TextBox 4"/>
          <p:cNvSpPr txBox="1"/>
          <p:nvPr/>
        </p:nvSpPr>
        <p:spPr>
          <a:xfrm>
            <a:off x="8601075" y="6816626"/>
            <a:ext cx="6372225" cy="2441674"/>
          </a:xfrm>
          <a:prstGeom prst="rect">
            <a:avLst/>
          </a:prstGeom>
        </p:spPr>
        <p:txBody>
          <a:bodyPr lIns="0" tIns="0" rIns="0" bIns="0" rtlCol="0" anchor="t">
            <a:spAutoFit/>
          </a:bodyPr>
          <a:lstStyle/>
          <a:p>
            <a:pPr algn="ctr">
              <a:lnSpc>
                <a:spcPts val="6479"/>
              </a:lnSpc>
            </a:pPr>
            <a:r>
              <a:rPr lang="en-US" sz="5399">
                <a:solidFill>
                  <a:srgbClr val="FBF8E7"/>
                </a:solidFill>
                <a:latin typeface="Tahoma"/>
                <a:ea typeface="Tahoma"/>
                <a:cs typeface="Tahoma"/>
                <a:sym typeface="Tahoma"/>
              </a:rPr>
              <a:t>With my body </a:t>
            </a:r>
          </a:p>
          <a:p>
            <a:pPr algn="ctr">
              <a:lnSpc>
                <a:spcPts val="6479"/>
              </a:lnSpc>
            </a:pPr>
            <a:r>
              <a:rPr lang="en-US" sz="5399">
                <a:solidFill>
                  <a:srgbClr val="FBF8E7"/>
                </a:solidFill>
                <a:latin typeface="Tahoma"/>
                <a:ea typeface="Tahoma"/>
                <a:cs typeface="Tahoma"/>
                <a:sym typeface="Tahoma"/>
              </a:rPr>
              <a:t>and my spirit, </a:t>
            </a:r>
          </a:p>
          <a:p>
            <a:pPr algn="ctr">
              <a:lnSpc>
                <a:spcPts val="6479"/>
              </a:lnSpc>
            </a:pPr>
            <a:r>
              <a:rPr lang="en-US" sz="5399">
                <a:solidFill>
                  <a:srgbClr val="FBF8E7"/>
                </a:solidFill>
                <a:latin typeface="Tahoma"/>
                <a:ea typeface="Tahoma"/>
                <a:cs typeface="Tahoma"/>
                <a:sym typeface="Tahoma"/>
              </a:rPr>
              <a:t>I give myself to Gd</a:t>
            </a:r>
          </a:p>
        </p:txBody>
      </p:sp>
    </p:spTree>
  </p:cSld>
  <p:clrMapOvr>
    <a:masterClrMapping/>
  </p:clrMapOvr>
  <p:transition>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
        <p:nvSpPr>
          <p:cNvPr id="3" name="TextBox 3"/>
          <p:cNvSpPr txBox="1"/>
          <p:nvPr/>
        </p:nvSpPr>
        <p:spPr>
          <a:xfrm>
            <a:off x="2871788" y="5974468"/>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Adon olam, asher malach, b'terem kol,</a:t>
            </a:r>
          </a:p>
          <a:p>
            <a:pPr algn="ctr">
              <a:lnSpc>
                <a:spcPts val="6311"/>
              </a:lnSpc>
            </a:pPr>
            <a:r>
              <a:rPr lang="en-US" sz="4781" b="1">
                <a:solidFill>
                  <a:srgbClr val="000066"/>
                </a:solidFill>
                <a:latin typeface="Tahoma Bold"/>
                <a:ea typeface="Tahoma Bold"/>
                <a:cs typeface="Tahoma Bold"/>
                <a:sym typeface="Tahoma Bold"/>
              </a:rPr>
              <a:t>y'tseer neevra, l'ait na'asah, v'chef'tso kol, Azai Melech sh'mo neekra.</a:t>
            </a:r>
          </a:p>
        </p:txBody>
      </p:sp>
      <p:sp>
        <p:nvSpPr>
          <p:cNvPr id="4" name="TextBox 4"/>
          <p:cNvSpPr txBox="1"/>
          <p:nvPr/>
        </p:nvSpPr>
        <p:spPr>
          <a:xfrm>
            <a:off x="5185288" y="1038225"/>
            <a:ext cx="7917424" cy="3848100"/>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אֲדוֹן עוֹלָם אֲשֶׁר מָלַךְ,</a:t>
            </a:r>
          </a:p>
          <a:p>
            <a:pPr algn="ctr" rtl="1">
              <a:lnSpc>
                <a:spcPts val="7593"/>
              </a:lnSpc>
              <a:spcBef>
                <a:spcPct val="0"/>
              </a:spcBef>
            </a:pPr>
            <a:r>
              <a:rPr lang="he-IL" sz="6328" dirty="0">
                <a:solidFill>
                  <a:srgbClr val="000066"/>
                </a:solidFill>
                <a:latin typeface="Tahoma"/>
                <a:ea typeface="Tahoma"/>
                <a:cs typeface="Tahoma"/>
                <a:sym typeface="Tahoma"/>
                <a:rtl/>
              </a:rPr>
              <a:t>בְּטֶרֶם כָּל יְצִיר נִבְרָא.</a:t>
            </a:r>
          </a:p>
          <a:p>
            <a:pPr algn="ctr" rtl="1">
              <a:lnSpc>
                <a:spcPts val="7593"/>
              </a:lnSpc>
              <a:spcBef>
                <a:spcPct val="0"/>
              </a:spcBef>
            </a:pPr>
            <a:r>
              <a:rPr lang="he-IL" sz="6328" dirty="0">
                <a:solidFill>
                  <a:srgbClr val="000066"/>
                </a:solidFill>
                <a:latin typeface="Tahoma"/>
                <a:ea typeface="Tahoma"/>
                <a:cs typeface="Tahoma"/>
                <a:sym typeface="Tahoma"/>
                <a:rtl/>
              </a:rPr>
              <a:t>לְעֵת נַעֲשָׂה בְחֶפְצוֹ כֹּל,</a:t>
            </a:r>
          </a:p>
          <a:p>
            <a:pPr algn="ctr" rtl="1">
              <a:lnSpc>
                <a:spcPts val="7593"/>
              </a:lnSpc>
              <a:spcBef>
                <a:spcPct val="0"/>
              </a:spcBef>
            </a:pPr>
            <a:r>
              <a:rPr lang="he-IL" sz="6328" dirty="0">
                <a:solidFill>
                  <a:srgbClr val="000066"/>
                </a:solidFill>
                <a:latin typeface="Tahoma"/>
                <a:ea typeface="Tahoma"/>
                <a:cs typeface="Tahoma"/>
                <a:sym typeface="Tahoma"/>
                <a:rtl/>
              </a:rPr>
              <a:t>אֲזַי מֶלֶךְ שְׁמוֹ נִקְרָא</a:t>
            </a:r>
          </a:p>
        </p:txBody>
      </p:sp>
    </p:spTree>
  </p:cSld>
  <p:clrMapOvr>
    <a:masterClrMapping/>
  </p:clrMapOvr>
  <p:transition>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71787" y="5935623"/>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V'acharai keechlot hakol, l'vado</a:t>
            </a:r>
          </a:p>
          <a:p>
            <a:pPr algn="ctr">
              <a:lnSpc>
                <a:spcPts val="6311"/>
              </a:lnSpc>
            </a:pPr>
            <a:r>
              <a:rPr lang="en-US" sz="4781" b="1">
                <a:solidFill>
                  <a:srgbClr val="000066"/>
                </a:solidFill>
                <a:latin typeface="Tahoma Bold"/>
                <a:ea typeface="Tahoma Bold"/>
                <a:cs typeface="Tahoma Bold"/>
                <a:sym typeface="Tahoma Bold"/>
              </a:rPr>
              <a:t>yimloch nora, v'Hu haya, v'Hu hoveh,</a:t>
            </a:r>
          </a:p>
          <a:p>
            <a:pPr algn="ctr">
              <a:lnSpc>
                <a:spcPts val="6311"/>
              </a:lnSpc>
            </a:pPr>
            <a:r>
              <a:rPr lang="en-US" sz="4781" b="1">
                <a:solidFill>
                  <a:srgbClr val="000066"/>
                </a:solidFill>
                <a:latin typeface="Tahoma Bold"/>
                <a:ea typeface="Tahoma Bold"/>
                <a:cs typeface="Tahoma Bold"/>
                <a:sym typeface="Tahoma Bold"/>
              </a:rPr>
              <a:t>v'Hu yih'yeh b'tif'ara.</a:t>
            </a:r>
          </a:p>
        </p:txBody>
      </p:sp>
      <p:sp>
        <p:nvSpPr>
          <p:cNvPr id="3" name="TextBox 3"/>
          <p:cNvSpPr txBox="1"/>
          <p:nvPr/>
        </p:nvSpPr>
        <p:spPr>
          <a:xfrm>
            <a:off x="5535499" y="1038225"/>
            <a:ext cx="7217002" cy="3848100"/>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וְאַחֲרֵי כִּכְלוֹת </a:t>
            </a:r>
            <a:r>
              <a:rPr lang="he-IL" sz="6328" dirty="0" err="1">
                <a:solidFill>
                  <a:srgbClr val="000066"/>
                </a:solidFill>
                <a:latin typeface="Tahoma"/>
                <a:ea typeface="Tahoma"/>
                <a:cs typeface="Tahoma"/>
                <a:sym typeface="Tahoma"/>
                <a:rtl/>
              </a:rPr>
              <a:t>הַכֹּל</a:t>
            </a:r>
            <a:r>
              <a:rPr lang="he-IL" sz="6328" dirty="0">
                <a:solidFill>
                  <a:srgbClr val="000066"/>
                </a:solidFill>
                <a:latin typeface="Tahoma"/>
                <a:ea typeface="Tahoma"/>
                <a:cs typeface="Tahoma"/>
                <a:sym typeface="Tahoma"/>
                <a:rtl/>
              </a:rPr>
              <a:t>,</a:t>
            </a:r>
          </a:p>
          <a:p>
            <a:pPr algn="ctr" rtl="1">
              <a:lnSpc>
                <a:spcPts val="7593"/>
              </a:lnSpc>
              <a:spcBef>
                <a:spcPct val="0"/>
              </a:spcBef>
            </a:pPr>
            <a:r>
              <a:rPr lang="he-IL" sz="6328" dirty="0">
                <a:solidFill>
                  <a:srgbClr val="000066"/>
                </a:solidFill>
                <a:latin typeface="Tahoma"/>
                <a:ea typeface="Tahoma"/>
                <a:cs typeface="Tahoma"/>
                <a:sym typeface="Tahoma"/>
                <a:rtl/>
              </a:rPr>
              <a:t>לְבַדּוֹ יִמְלוֹךְ נוֹרָא.</a:t>
            </a:r>
          </a:p>
          <a:p>
            <a:pPr algn="ctr" rtl="1">
              <a:lnSpc>
                <a:spcPts val="7593"/>
              </a:lnSpc>
              <a:spcBef>
                <a:spcPct val="0"/>
              </a:spcBef>
            </a:pPr>
            <a:r>
              <a:rPr lang="he-IL" sz="6328" dirty="0">
                <a:solidFill>
                  <a:srgbClr val="000066"/>
                </a:solidFill>
                <a:latin typeface="Tahoma"/>
                <a:ea typeface="Tahoma"/>
                <a:cs typeface="Tahoma"/>
                <a:sym typeface="Tahoma"/>
                <a:rtl/>
              </a:rPr>
              <a:t>וְהוּא הָיָה, וְהוּא </a:t>
            </a:r>
            <a:r>
              <a:rPr lang="he-IL" sz="6328" dirty="0" err="1">
                <a:solidFill>
                  <a:srgbClr val="000066"/>
                </a:solidFill>
                <a:latin typeface="Tahoma"/>
                <a:ea typeface="Tahoma"/>
                <a:cs typeface="Tahoma"/>
                <a:sym typeface="Tahoma"/>
                <a:rtl/>
              </a:rPr>
              <a:t>הֹוֶה</a:t>
            </a:r>
            <a:r>
              <a:rPr lang="he-IL" sz="6328" dirty="0">
                <a:solidFill>
                  <a:srgbClr val="000066"/>
                </a:solidFill>
                <a:latin typeface="Tahoma"/>
                <a:ea typeface="Tahoma"/>
                <a:cs typeface="Tahoma"/>
                <a:sym typeface="Tahoma"/>
                <a:rtl/>
              </a:rPr>
              <a:t>,</a:t>
            </a:r>
          </a:p>
          <a:p>
            <a:pPr algn="ctr" rtl="1">
              <a:lnSpc>
                <a:spcPts val="7593"/>
              </a:lnSpc>
              <a:spcBef>
                <a:spcPct val="0"/>
              </a:spcBef>
            </a:pPr>
            <a:r>
              <a:rPr lang="he-IL" sz="6328" dirty="0">
                <a:solidFill>
                  <a:srgbClr val="000066"/>
                </a:solidFill>
                <a:latin typeface="Tahoma"/>
                <a:ea typeface="Tahoma"/>
                <a:cs typeface="Tahoma"/>
                <a:sym typeface="Tahoma"/>
                <a:rtl/>
              </a:rPr>
              <a:t>וְהוּא יִהְיֶה, בְּתִפְאָרָה.</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85288" y="1038225"/>
            <a:ext cx="7917424" cy="3848100"/>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אֲדוֹן עוֹלָם אֲשֶׁר מָלַךְ,</a:t>
            </a:r>
          </a:p>
          <a:p>
            <a:pPr algn="ctr" rtl="1">
              <a:lnSpc>
                <a:spcPts val="7593"/>
              </a:lnSpc>
              <a:spcBef>
                <a:spcPct val="0"/>
              </a:spcBef>
            </a:pPr>
            <a:r>
              <a:rPr lang="he-IL" sz="6328" dirty="0">
                <a:solidFill>
                  <a:srgbClr val="000066"/>
                </a:solidFill>
                <a:latin typeface="Tahoma"/>
                <a:ea typeface="Tahoma"/>
                <a:cs typeface="Tahoma"/>
                <a:sym typeface="Tahoma"/>
                <a:rtl/>
              </a:rPr>
              <a:t>בְּטֶרֶם כָּל יְצִיר נִבְרָא.</a:t>
            </a:r>
          </a:p>
          <a:p>
            <a:pPr algn="ctr" rtl="1">
              <a:lnSpc>
                <a:spcPts val="7593"/>
              </a:lnSpc>
              <a:spcBef>
                <a:spcPct val="0"/>
              </a:spcBef>
            </a:pPr>
            <a:r>
              <a:rPr lang="he-IL" sz="6328" dirty="0">
                <a:solidFill>
                  <a:srgbClr val="000066"/>
                </a:solidFill>
                <a:latin typeface="Tahoma"/>
                <a:ea typeface="Tahoma"/>
                <a:cs typeface="Tahoma"/>
                <a:sym typeface="Tahoma"/>
                <a:rtl/>
              </a:rPr>
              <a:t>לְעֵת נַעֲשָׂה בְחֶפְצוֹ כֹּל,</a:t>
            </a:r>
          </a:p>
          <a:p>
            <a:pPr algn="ctr" rtl="1">
              <a:lnSpc>
                <a:spcPts val="7593"/>
              </a:lnSpc>
              <a:spcBef>
                <a:spcPct val="0"/>
              </a:spcBef>
            </a:pPr>
            <a:r>
              <a:rPr lang="he-IL" sz="6328" dirty="0">
                <a:solidFill>
                  <a:srgbClr val="000066"/>
                </a:solidFill>
                <a:latin typeface="Tahoma"/>
                <a:ea typeface="Tahoma"/>
                <a:cs typeface="Tahoma"/>
                <a:sym typeface="Tahoma"/>
                <a:rtl/>
              </a:rPr>
              <a:t>אֲזַי מֶלֶךְ שְׁמוֹ נִקְרָא</a:t>
            </a:r>
          </a:p>
        </p:txBody>
      </p:sp>
      <p:sp>
        <p:nvSpPr>
          <p:cNvPr id="3" name="TextBox 3"/>
          <p:cNvSpPr txBox="1"/>
          <p:nvPr/>
        </p:nvSpPr>
        <p:spPr>
          <a:xfrm>
            <a:off x="2871788" y="5974468"/>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Adon olam, asher malach, b'terem kol,</a:t>
            </a:r>
          </a:p>
          <a:p>
            <a:pPr algn="ctr">
              <a:lnSpc>
                <a:spcPts val="6311"/>
              </a:lnSpc>
            </a:pPr>
            <a:r>
              <a:rPr lang="en-US" sz="4781" b="1">
                <a:solidFill>
                  <a:srgbClr val="000066"/>
                </a:solidFill>
                <a:latin typeface="Tahoma Bold"/>
                <a:ea typeface="Tahoma Bold"/>
                <a:cs typeface="Tahoma Bold"/>
                <a:sym typeface="Tahoma Bold"/>
              </a:rPr>
              <a:t>y'tseer neevra, l'ait na'asah, v'chef'tso kol, Azai Melech sh'mo neekra.</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28913" y="4561641"/>
            <a:ext cx="128873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V'Hu Echad, v'ain shaini, li'hamshil Lo</a:t>
            </a:r>
          </a:p>
          <a:p>
            <a:pPr algn="ctr">
              <a:lnSpc>
                <a:spcPts val="6311"/>
              </a:lnSpc>
            </a:pPr>
            <a:r>
              <a:rPr lang="en-US" sz="4781" b="1">
                <a:solidFill>
                  <a:srgbClr val="000066"/>
                </a:solidFill>
                <a:latin typeface="Tahoma Bold"/>
                <a:ea typeface="Tahoma Bold"/>
                <a:cs typeface="Tahoma Bold"/>
                <a:sym typeface="Tahoma Bold"/>
              </a:rPr>
              <a:t>l'hach'birah, b'li raisheet,</a:t>
            </a:r>
          </a:p>
          <a:p>
            <a:pPr algn="ctr">
              <a:lnSpc>
                <a:spcPts val="6311"/>
              </a:lnSpc>
            </a:pPr>
            <a:r>
              <a:rPr lang="en-US" sz="4781" b="1">
                <a:solidFill>
                  <a:srgbClr val="000066"/>
                </a:solidFill>
                <a:latin typeface="Tahoma Bold"/>
                <a:ea typeface="Tahoma Bold"/>
                <a:cs typeface="Tahoma Bold"/>
                <a:sym typeface="Tahoma Bold"/>
              </a:rPr>
              <a:t>b'lee tachleet, v'Lo ha'oz vi'hamisrah.</a:t>
            </a:r>
          </a:p>
        </p:txBody>
      </p:sp>
      <p:sp>
        <p:nvSpPr>
          <p:cNvPr id="3" name="TextBox 3"/>
          <p:cNvSpPr txBox="1"/>
          <p:nvPr/>
        </p:nvSpPr>
        <p:spPr>
          <a:xfrm>
            <a:off x="5040013" y="416603"/>
            <a:ext cx="8265124" cy="3848100"/>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וְהוּא אֶחָד וְאֵין שֵׁנִי,</a:t>
            </a:r>
          </a:p>
          <a:p>
            <a:pPr algn="ctr" rtl="1">
              <a:lnSpc>
                <a:spcPts val="7593"/>
              </a:lnSpc>
              <a:spcBef>
                <a:spcPct val="0"/>
              </a:spcBef>
            </a:pPr>
            <a:r>
              <a:rPr lang="he-IL" sz="6328" dirty="0">
                <a:solidFill>
                  <a:srgbClr val="000066"/>
                </a:solidFill>
                <a:latin typeface="Tahoma"/>
                <a:ea typeface="Tahoma"/>
                <a:cs typeface="Tahoma"/>
                <a:sym typeface="Tahoma"/>
                <a:rtl/>
              </a:rPr>
              <a:t>לְהַמְשִׁיל לוֹ </a:t>
            </a:r>
            <a:r>
              <a:rPr lang="he-IL" sz="6328" dirty="0" err="1">
                <a:solidFill>
                  <a:srgbClr val="000066"/>
                </a:solidFill>
                <a:latin typeface="Tahoma"/>
                <a:ea typeface="Tahoma"/>
                <a:cs typeface="Tahoma"/>
                <a:sym typeface="Tahoma"/>
                <a:rtl/>
              </a:rPr>
              <a:t>לְהַחְבִּירָה</a:t>
            </a:r>
            <a:r>
              <a:rPr lang="he-IL" sz="6328" dirty="0">
                <a:solidFill>
                  <a:srgbClr val="000066"/>
                </a:solidFill>
                <a:latin typeface="Tahoma"/>
                <a:ea typeface="Tahoma"/>
                <a:cs typeface="Tahoma"/>
                <a:sym typeface="Tahoma"/>
                <a:rtl/>
              </a:rPr>
              <a:t>.</a:t>
            </a:r>
          </a:p>
          <a:p>
            <a:pPr algn="ctr" rtl="1">
              <a:lnSpc>
                <a:spcPts val="7593"/>
              </a:lnSpc>
              <a:spcBef>
                <a:spcPct val="0"/>
              </a:spcBef>
            </a:pPr>
            <a:r>
              <a:rPr lang="he-IL" sz="6328" dirty="0">
                <a:solidFill>
                  <a:srgbClr val="000066"/>
                </a:solidFill>
                <a:latin typeface="Tahoma"/>
                <a:ea typeface="Tahoma"/>
                <a:cs typeface="Tahoma"/>
                <a:sym typeface="Tahoma"/>
                <a:rtl/>
              </a:rPr>
              <a:t>בְּלִי רֵאשִׁית בְּלִי תַכְלִית,</a:t>
            </a:r>
          </a:p>
          <a:p>
            <a:pPr algn="ctr" rtl="1">
              <a:lnSpc>
                <a:spcPts val="7593"/>
              </a:lnSpc>
              <a:spcBef>
                <a:spcPct val="0"/>
              </a:spcBef>
            </a:pPr>
            <a:r>
              <a:rPr lang="he-IL" sz="6328" dirty="0">
                <a:solidFill>
                  <a:srgbClr val="000066"/>
                </a:solidFill>
                <a:latin typeface="Tahoma"/>
                <a:ea typeface="Tahoma"/>
                <a:cs typeface="Tahoma"/>
                <a:sym typeface="Tahoma"/>
                <a:rtl/>
              </a:rPr>
              <a:t>וְלוֹ הָעֹז וְהַמִּשְׂרָה.</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85288" y="1038225"/>
            <a:ext cx="7917424" cy="3848100"/>
          </a:xfrm>
          <a:prstGeom prst="rect">
            <a:avLst/>
          </a:prstGeom>
        </p:spPr>
        <p:txBody>
          <a:bodyPr lIns="0" tIns="0" rIns="0" bIns="0" rtlCol="0" anchor="t">
            <a:spAutoFit/>
          </a:bodyPr>
          <a:lstStyle/>
          <a:p>
            <a:pPr algn="ctr" rtl="1">
              <a:lnSpc>
                <a:spcPts val="7593"/>
              </a:lnSpc>
              <a:spcBef>
                <a:spcPct val="0"/>
              </a:spcBef>
            </a:pPr>
            <a:r>
              <a:rPr lang="he-IL" sz="6328" dirty="0">
                <a:solidFill>
                  <a:srgbClr val="000066"/>
                </a:solidFill>
                <a:latin typeface="Tahoma"/>
                <a:ea typeface="Tahoma"/>
                <a:cs typeface="Tahoma"/>
                <a:sym typeface="Tahoma"/>
                <a:rtl/>
              </a:rPr>
              <a:t>אֲדוֹן עוֹלָם אֲשֶׁר מָלַךְ,</a:t>
            </a:r>
          </a:p>
          <a:p>
            <a:pPr algn="ctr" rtl="1">
              <a:lnSpc>
                <a:spcPts val="7593"/>
              </a:lnSpc>
              <a:spcBef>
                <a:spcPct val="0"/>
              </a:spcBef>
            </a:pPr>
            <a:r>
              <a:rPr lang="he-IL" sz="6328" dirty="0">
                <a:solidFill>
                  <a:srgbClr val="000066"/>
                </a:solidFill>
                <a:latin typeface="Tahoma"/>
                <a:ea typeface="Tahoma"/>
                <a:cs typeface="Tahoma"/>
                <a:sym typeface="Tahoma"/>
                <a:rtl/>
              </a:rPr>
              <a:t>בְּטֶרֶם כָּל יְצִיר נִבְרָא.</a:t>
            </a:r>
          </a:p>
          <a:p>
            <a:pPr algn="ctr" rtl="1">
              <a:lnSpc>
                <a:spcPts val="7593"/>
              </a:lnSpc>
              <a:spcBef>
                <a:spcPct val="0"/>
              </a:spcBef>
            </a:pPr>
            <a:r>
              <a:rPr lang="he-IL" sz="6328" dirty="0">
                <a:solidFill>
                  <a:srgbClr val="000066"/>
                </a:solidFill>
                <a:latin typeface="Tahoma"/>
                <a:ea typeface="Tahoma"/>
                <a:cs typeface="Tahoma"/>
                <a:sym typeface="Tahoma"/>
                <a:rtl/>
              </a:rPr>
              <a:t>לְעֵת נַעֲשָׂה בְחֶפְצוֹ כֹּל,</a:t>
            </a:r>
          </a:p>
          <a:p>
            <a:pPr algn="ctr" rtl="1">
              <a:lnSpc>
                <a:spcPts val="7593"/>
              </a:lnSpc>
              <a:spcBef>
                <a:spcPct val="0"/>
              </a:spcBef>
            </a:pPr>
            <a:r>
              <a:rPr lang="he-IL" sz="6328" dirty="0">
                <a:solidFill>
                  <a:srgbClr val="000066"/>
                </a:solidFill>
                <a:latin typeface="Tahoma"/>
                <a:ea typeface="Tahoma"/>
                <a:cs typeface="Tahoma"/>
                <a:sym typeface="Tahoma"/>
                <a:rtl/>
              </a:rPr>
              <a:t>אֲזַי מֶלֶךְ שְׁמוֹ נִקְרָא</a:t>
            </a:r>
          </a:p>
        </p:txBody>
      </p:sp>
      <p:sp>
        <p:nvSpPr>
          <p:cNvPr id="3" name="TextBox 3"/>
          <p:cNvSpPr txBox="1"/>
          <p:nvPr/>
        </p:nvSpPr>
        <p:spPr>
          <a:xfrm>
            <a:off x="2871788" y="5974468"/>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Adon olam, asher malach, b'terem kol,</a:t>
            </a:r>
          </a:p>
          <a:p>
            <a:pPr algn="ctr">
              <a:lnSpc>
                <a:spcPts val="6311"/>
              </a:lnSpc>
            </a:pPr>
            <a:r>
              <a:rPr lang="en-US" sz="4781" b="1">
                <a:solidFill>
                  <a:srgbClr val="000066"/>
                </a:solidFill>
                <a:latin typeface="Tahoma Bold"/>
                <a:ea typeface="Tahoma Bold"/>
                <a:cs typeface="Tahoma Bold"/>
                <a:sym typeface="Tahoma Bold"/>
              </a:rPr>
              <a:t>y'tseer neevra, l'ait na'asah, v'chef'tso kol, Azai Melech sh'mo neekra.</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28913" y="5566245"/>
            <a:ext cx="12887325" cy="3154918"/>
          </a:xfrm>
          <a:prstGeom prst="rect">
            <a:avLst/>
          </a:prstGeom>
        </p:spPr>
        <p:txBody>
          <a:bodyPr lIns="0" tIns="0" rIns="0" bIns="0" rtlCol="0" anchor="t">
            <a:spAutoFit/>
          </a:bodyPr>
          <a:lstStyle/>
          <a:p>
            <a:pPr algn="ctr">
              <a:lnSpc>
                <a:spcPts val="6311"/>
              </a:lnSpc>
            </a:pPr>
            <a:r>
              <a:rPr lang="en-US" sz="4781" b="1" dirty="0" err="1">
                <a:solidFill>
                  <a:srgbClr val="000066"/>
                </a:solidFill>
                <a:latin typeface="Tahoma Bold"/>
                <a:ea typeface="Tahoma Bold"/>
                <a:cs typeface="Tahoma Bold"/>
                <a:sym typeface="Tahoma Bold"/>
              </a:rPr>
              <a:t>V'hu</a:t>
            </a:r>
            <a:r>
              <a:rPr lang="en-US" sz="4781" b="1" dirty="0">
                <a:solidFill>
                  <a:srgbClr val="000066"/>
                </a:solidFill>
                <a:latin typeface="Tahoma Bold"/>
                <a:ea typeface="Tahoma Bold"/>
                <a:cs typeface="Tahoma Bold"/>
                <a:sym typeface="Tahoma Bold"/>
              </a:rPr>
              <a:t> 'Eli </a:t>
            </a:r>
            <a:r>
              <a:rPr lang="en-US" sz="4781" b="1" dirty="0" err="1">
                <a:solidFill>
                  <a:srgbClr val="000066"/>
                </a:solidFill>
                <a:latin typeface="Tahoma Bold"/>
                <a:ea typeface="Tahoma Bold"/>
                <a:cs typeface="Tahoma Bold"/>
                <a:sym typeface="Tahoma Bold"/>
              </a:rPr>
              <a:t>v'cḥay</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go'ali</a:t>
            </a:r>
            <a:endParaRPr lang="en-US" sz="4781" b="1" dirty="0">
              <a:solidFill>
                <a:srgbClr val="000066"/>
              </a:solidFill>
              <a:latin typeface="Tahoma Bold"/>
              <a:ea typeface="Tahoma Bold"/>
              <a:cs typeface="Tahoma Bold"/>
              <a:sym typeface="Tahoma Bold"/>
            </a:endParaRPr>
          </a:p>
          <a:p>
            <a:pPr algn="ctr">
              <a:lnSpc>
                <a:spcPts val="6311"/>
              </a:lnSpc>
            </a:pPr>
            <a:r>
              <a:rPr lang="en-US" sz="4781" b="1" dirty="0" err="1">
                <a:solidFill>
                  <a:srgbClr val="000066"/>
                </a:solidFill>
                <a:latin typeface="Tahoma Bold"/>
                <a:ea typeface="Tahoma Bold"/>
                <a:cs typeface="Tahoma Bold"/>
                <a:sym typeface="Tahoma Bold"/>
              </a:rPr>
              <a:t>v'tsur</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cḥevli</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b'eit</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tsarah</a:t>
            </a:r>
            <a:endParaRPr lang="en-US" sz="4781" b="1" dirty="0">
              <a:solidFill>
                <a:srgbClr val="000066"/>
              </a:solidFill>
              <a:latin typeface="Tahoma Bold"/>
              <a:ea typeface="Tahoma Bold"/>
              <a:cs typeface="Tahoma Bold"/>
              <a:sym typeface="Tahoma Bold"/>
            </a:endParaRPr>
          </a:p>
          <a:p>
            <a:pPr algn="ctr">
              <a:lnSpc>
                <a:spcPts val="6311"/>
              </a:lnSpc>
            </a:pPr>
            <a:r>
              <a:rPr lang="en-US" sz="4781" b="1" dirty="0" err="1">
                <a:solidFill>
                  <a:srgbClr val="000066"/>
                </a:solidFill>
                <a:latin typeface="Tahoma Bold"/>
                <a:ea typeface="Tahoma Bold"/>
                <a:cs typeface="Tahoma Bold"/>
                <a:sym typeface="Tahoma Bold"/>
              </a:rPr>
              <a:t>V'hu</a:t>
            </a:r>
            <a:r>
              <a:rPr lang="en-US" sz="4781" b="1" dirty="0">
                <a:solidFill>
                  <a:srgbClr val="000066"/>
                </a:solidFill>
                <a:latin typeface="Tahoma Bold"/>
                <a:ea typeface="Tahoma Bold"/>
                <a:cs typeface="Tahoma Bold"/>
                <a:sym typeface="Tahoma Bold"/>
              </a:rPr>
              <a:t> nisi '</a:t>
            </a:r>
            <a:r>
              <a:rPr lang="en-US" sz="4781" b="1" dirty="0" err="1">
                <a:solidFill>
                  <a:srgbClr val="000066"/>
                </a:solidFill>
                <a:latin typeface="Tahoma Bold"/>
                <a:ea typeface="Tahoma Bold"/>
                <a:cs typeface="Tahoma Bold"/>
                <a:sym typeface="Tahoma Bold"/>
              </a:rPr>
              <a:t>umanos</a:t>
            </a:r>
            <a:r>
              <a:rPr lang="en-US" sz="4781" b="1" dirty="0">
                <a:solidFill>
                  <a:srgbClr val="000066"/>
                </a:solidFill>
                <a:latin typeface="Tahoma Bold"/>
                <a:ea typeface="Tahoma Bold"/>
                <a:cs typeface="Tahoma Bold"/>
                <a:sym typeface="Tahoma Bold"/>
              </a:rPr>
              <a:t> li </a:t>
            </a:r>
            <a:r>
              <a:rPr lang="en-US" sz="4781" b="1" dirty="0" err="1">
                <a:solidFill>
                  <a:srgbClr val="000066"/>
                </a:solidFill>
                <a:latin typeface="Tahoma Bold"/>
                <a:ea typeface="Tahoma Bold"/>
                <a:cs typeface="Tahoma Bold"/>
                <a:sym typeface="Tahoma Bold"/>
              </a:rPr>
              <a:t>m'nat</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kosi</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b'yom</a:t>
            </a:r>
            <a:r>
              <a:rPr lang="en-US" sz="4781" b="1" dirty="0">
                <a:solidFill>
                  <a:srgbClr val="000066"/>
                </a:solidFill>
                <a:latin typeface="Tahoma Bold"/>
                <a:ea typeface="Tahoma Bold"/>
                <a:cs typeface="Tahoma Bold"/>
                <a:sym typeface="Tahoma Bold"/>
              </a:rPr>
              <a:t> </a:t>
            </a:r>
            <a:r>
              <a:rPr lang="en-US" sz="4781" b="1" dirty="0" err="1">
                <a:solidFill>
                  <a:srgbClr val="000066"/>
                </a:solidFill>
                <a:latin typeface="Tahoma Bold"/>
                <a:ea typeface="Tahoma Bold"/>
                <a:cs typeface="Tahoma Bold"/>
                <a:sym typeface="Tahoma Bold"/>
              </a:rPr>
              <a:t>ekra</a:t>
            </a:r>
            <a:r>
              <a:rPr lang="en-US" sz="4781" b="1" dirty="0">
                <a:solidFill>
                  <a:srgbClr val="000066"/>
                </a:solidFill>
                <a:latin typeface="Tahoma Bold"/>
                <a:ea typeface="Tahoma Bold"/>
                <a:cs typeface="Tahoma Bold"/>
                <a:sym typeface="Tahoma Bold"/>
              </a:rPr>
              <a:t>. </a:t>
            </a:r>
          </a:p>
        </p:txBody>
      </p:sp>
      <p:sp>
        <p:nvSpPr>
          <p:cNvPr id="3" name="TextBox 3"/>
          <p:cNvSpPr txBox="1"/>
          <p:nvPr/>
        </p:nvSpPr>
        <p:spPr>
          <a:xfrm>
            <a:off x="5395945" y="1038225"/>
            <a:ext cx="7553260" cy="3848100"/>
          </a:xfrm>
          <a:prstGeom prst="rect">
            <a:avLst/>
          </a:prstGeom>
        </p:spPr>
        <p:txBody>
          <a:bodyPr lIns="0" tIns="0" rIns="0" bIns="0" rtlCol="0" anchor="t">
            <a:spAutoFit/>
          </a:bodyPr>
          <a:lstStyle/>
          <a:p>
            <a:pPr algn="ctr" rtl="1">
              <a:lnSpc>
                <a:spcPts val="7593"/>
              </a:lnSpc>
              <a:spcBef>
                <a:spcPct val="0"/>
              </a:spcBef>
            </a:pPr>
            <a:r>
              <a:rPr lang="he-IL" sz="6328">
                <a:solidFill>
                  <a:srgbClr val="000066"/>
                </a:solidFill>
                <a:latin typeface="Tahoma"/>
                <a:ea typeface="Tahoma"/>
                <a:cs typeface="Tahoma"/>
                <a:sym typeface="Tahoma"/>
                <a:rtl/>
              </a:rPr>
              <a:t>וְהוּא אֵלִי וְחַי גֹּאֲלִי,</a:t>
            </a:r>
          </a:p>
          <a:p>
            <a:pPr algn="ctr" rtl="1">
              <a:lnSpc>
                <a:spcPts val="7593"/>
              </a:lnSpc>
              <a:spcBef>
                <a:spcPct val="0"/>
              </a:spcBef>
            </a:pPr>
            <a:r>
              <a:rPr lang="he-IL" sz="6328">
                <a:solidFill>
                  <a:srgbClr val="000066"/>
                </a:solidFill>
                <a:latin typeface="Tahoma"/>
                <a:ea typeface="Tahoma"/>
                <a:cs typeface="Tahoma"/>
                <a:sym typeface="Tahoma"/>
                <a:rtl/>
              </a:rPr>
              <a:t>וְצוּר חֶבְלִי בְּעֵת צָרָה.</a:t>
            </a:r>
          </a:p>
          <a:p>
            <a:pPr algn="ctr" rtl="1">
              <a:lnSpc>
                <a:spcPts val="7593"/>
              </a:lnSpc>
              <a:spcBef>
                <a:spcPct val="0"/>
              </a:spcBef>
            </a:pPr>
            <a:r>
              <a:rPr lang="he-IL" sz="6328">
                <a:solidFill>
                  <a:srgbClr val="000066"/>
                </a:solidFill>
                <a:latin typeface="Tahoma"/>
                <a:ea typeface="Tahoma"/>
                <a:cs typeface="Tahoma"/>
                <a:sym typeface="Tahoma"/>
                <a:rtl/>
              </a:rPr>
              <a:t>וְהוּא נִסִּי וּמָנוֹס לִי,</a:t>
            </a:r>
          </a:p>
          <a:p>
            <a:pPr algn="ctr" rtl="1">
              <a:lnSpc>
                <a:spcPts val="7593"/>
              </a:lnSpc>
              <a:spcBef>
                <a:spcPct val="0"/>
              </a:spcBef>
            </a:pPr>
            <a:r>
              <a:rPr lang="he-IL" sz="6328">
                <a:solidFill>
                  <a:srgbClr val="000066"/>
                </a:solidFill>
                <a:latin typeface="Tahoma"/>
                <a:ea typeface="Tahoma"/>
                <a:cs typeface="Tahoma"/>
                <a:sym typeface="Tahoma"/>
                <a:rtl/>
              </a:rPr>
              <a:t>מְנָת כּוֹסִי בְּיוֹם אֶקְרָא.</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71788" y="6008889"/>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Adon olam, asher malach, b'terem kol,</a:t>
            </a:r>
          </a:p>
          <a:p>
            <a:pPr algn="ctr">
              <a:lnSpc>
                <a:spcPts val="6311"/>
              </a:lnSpc>
            </a:pPr>
            <a:r>
              <a:rPr lang="en-US" sz="4781" b="1">
                <a:solidFill>
                  <a:srgbClr val="000066"/>
                </a:solidFill>
                <a:latin typeface="Tahoma Bold"/>
                <a:ea typeface="Tahoma Bold"/>
                <a:cs typeface="Tahoma Bold"/>
                <a:sym typeface="Tahoma Bold"/>
              </a:rPr>
              <a:t>y'tseer neevra, l'ait na'asah, v'chef'tso kol, Azai Melech sh'mo neekra.</a:t>
            </a:r>
          </a:p>
        </p:txBody>
      </p:sp>
      <p:sp>
        <p:nvSpPr>
          <p:cNvPr id="3" name="TextBox 3"/>
          <p:cNvSpPr txBox="1"/>
          <p:nvPr/>
        </p:nvSpPr>
        <p:spPr>
          <a:xfrm>
            <a:off x="5185288" y="1038225"/>
            <a:ext cx="7917424" cy="3848100"/>
          </a:xfrm>
          <a:prstGeom prst="rect">
            <a:avLst/>
          </a:prstGeom>
        </p:spPr>
        <p:txBody>
          <a:bodyPr lIns="0" tIns="0" rIns="0" bIns="0" rtlCol="0" anchor="t">
            <a:spAutoFit/>
          </a:bodyPr>
          <a:lstStyle/>
          <a:p>
            <a:pPr algn="ctr" rtl="1">
              <a:lnSpc>
                <a:spcPts val="7593"/>
              </a:lnSpc>
              <a:spcBef>
                <a:spcPct val="0"/>
              </a:spcBef>
            </a:pPr>
            <a:r>
              <a:rPr lang="he-IL" sz="6328">
                <a:solidFill>
                  <a:srgbClr val="000066"/>
                </a:solidFill>
                <a:latin typeface="Tahoma"/>
                <a:ea typeface="Tahoma"/>
                <a:cs typeface="Tahoma"/>
                <a:sym typeface="Tahoma"/>
                <a:rtl/>
              </a:rPr>
              <a:t>אֲדוֹן עוֹלָם אֲשֶׁר מָלַךְ,</a:t>
            </a:r>
          </a:p>
          <a:p>
            <a:pPr algn="ctr" rtl="1">
              <a:lnSpc>
                <a:spcPts val="7593"/>
              </a:lnSpc>
              <a:spcBef>
                <a:spcPct val="0"/>
              </a:spcBef>
            </a:pPr>
            <a:r>
              <a:rPr lang="he-IL" sz="6328">
                <a:solidFill>
                  <a:srgbClr val="000066"/>
                </a:solidFill>
                <a:latin typeface="Tahoma"/>
                <a:ea typeface="Tahoma"/>
                <a:cs typeface="Tahoma"/>
                <a:sym typeface="Tahoma"/>
                <a:rtl/>
              </a:rPr>
              <a:t>בְּטֶרֶם כָּל יְצִיר נִבְרָא.</a:t>
            </a:r>
          </a:p>
          <a:p>
            <a:pPr algn="ctr" rtl="1">
              <a:lnSpc>
                <a:spcPts val="7593"/>
              </a:lnSpc>
              <a:spcBef>
                <a:spcPct val="0"/>
              </a:spcBef>
            </a:pPr>
            <a:r>
              <a:rPr lang="he-IL" sz="6328">
                <a:solidFill>
                  <a:srgbClr val="000066"/>
                </a:solidFill>
                <a:latin typeface="Tahoma"/>
                <a:ea typeface="Tahoma"/>
                <a:cs typeface="Tahoma"/>
                <a:sym typeface="Tahoma"/>
                <a:rtl/>
              </a:rPr>
              <a:t>לְעֵת נַעֲשָׂה בְחֶפְצוֹ כֹּל,</a:t>
            </a:r>
          </a:p>
          <a:p>
            <a:pPr algn="ctr" rtl="1">
              <a:lnSpc>
                <a:spcPts val="7593"/>
              </a:lnSpc>
              <a:spcBef>
                <a:spcPct val="0"/>
              </a:spcBef>
            </a:pPr>
            <a:r>
              <a:rPr lang="he-IL" sz="6328">
                <a:solidFill>
                  <a:srgbClr val="000066"/>
                </a:solidFill>
                <a:latin typeface="Tahoma"/>
                <a:ea typeface="Tahoma"/>
                <a:cs typeface="Tahoma"/>
                <a:sym typeface="Tahoma"/>
                <a:rtl/>
              </a:rPr>
              <a:t>אֲזַי מֶלֶךְ שְׁמוֹ נִקְרָא</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16667" y="5473193"/>
            <a:ext cx="12887325" cy="3154918"/>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B'yado af'kid rucḥi</a:t>
            </a:r>
          </a:p>
          <a:p>
            <a:pPr algn="ctr">
              <a:lnSpc>
                <a:spcPts val="6311"/>
              </a:lnSpc>
            </a:pPr>
            <a:r>
              <a:rPr lang="en-US" sz="4781" b="1">
                <a:solidFill>
                  <a:srgbClr val="000066"/>
                </a:solidFill>
                <a:latin typeface="Tahoma Bold"/>
                <a:ea typeface="Tahoma Bold"/>
                <a:cs typeface="Tahoma Bold"/>
                <a:sym typeface="Tahoma Bold"/>
              </a:rPr>
              <a:t>B'et 'ishan v'a’ira</a:t>
            </a:r>
          </a:p>
          <a:p>
            <a:pPr algn="ctr">
              <a:lnSpc>
                <a:spcPts val="6311"/>
              </a:lnSpc>
            </a:pPr>
            <a:r>
              <a:rPr lang="en-US" sz="4781" b="1">
                <a:solidFill>
                  <a:srgbClr val="000066"/>
                </a:solidFill>
                <a:latin typeface="Tahoma Bold"/>
                <a:ea typeface="Tahoma Bold"/>
                <a:cs typeface="Tahoma Bold"/>
                <a:sym typeface="Tahoma Bold"/>
              </a:rPr>
              <a:t>V'im</a:t>
            </a:r>
            <a:r>
              <a:rPr lang="en-US" sz="4781">
                <a:solidFill>
                  <a:srgbClr val="000066"/>
                </a:solidFill>
                <a:latin typeface="Tahoma"/>
                <a:ea typeface="Tahoma"/>
                <a:cs typeface="Tahoma"/>
                <a:sym typeface="Tahoma"/>
              </a:rPr>
              <a:t> </a:t>
            </a:r>
            <a:r>
              <a:rPr lang="en-US" sz="4781" b="1">
                <a:solidFill>
                  <a:srgbClr val="000066"/>
                </a:solidFill>
                <a:latin typeface="Tahoma Bold"/>
                <a:ea typeface="Tahoma Bold"/>
                <a:cs typeface="Tahoma Bold"/>
                <a:sym typeface="Tahoma Bold"/>
              </a:rPr>
              <a:t>ruḥi g'viyati </a:t>
            </a:r>
          </a:p>
          <a:p>
            <a:pPr algn="ctr">
              <a:lnSpc>
                <a:spcPts val="6311"/>
              </a:lnSpc>
            </a:pPr>
            <a:r>
              <a:rPr lang="en-US" sz="4781" b="1">
                <a:solidFill>
                  <a:srgbClr val="000066"/>
                </a:solidFill>
                <a:latin typeface="Tahoma Bold"/>
                <a:ea typeface="Tahoma Bold"/>
                <a:cs typeface="Tahoma Bold"/>
                <a:sym typeface="Tahoma Bold"/>
              </a:rPr>
              <a:t>Adonai li v'lo 'ira</a:t>
            </a:r>
          </a:p>
        </p:txBody>
      </p:sp>
      <p:sp>
        <p:nvSpPr>
          <p:cNvPr id="3" name="TextBox 3"/>
          <p:cNvSpPr txBox="1"/>
          <p:nvPr/>
        </p:nvSpPr>
        <p:spPr>
          <a:xfrm>
            <a:off x="5876576" y="1038225"/>
            <a:ext cx="6567506" cy="3848100"/>
          </a:xfrm>
          <a:prstGeom prst="rect">
            <a:avLst/>
          </a:prstGeom>
        </p:spPr>
        <p:txBody>
          <a:bodyPr lIns="0" tIns="0" rIns="0" bIns="0" rtlCol="0" anchor="t">
            <a:spAutoFit/>
          </a:bodyPr>
          <a:lstStyle/>
          <a:p>
            <a:pPr algn="ctr" rtl="1">
              <a:lnSpc>
                <a:spcPts val="7593"/>
              </a:lnSpc>
              <a:spcBef>
                <a:spcPct val="0"/>
              </a:spcBef>
            </a:pPr>
            <a:r>
              <a:rPr lang="he-IL" sz="6328">
                <a:solidFill>
                  <a:srgbClr val="000066"/>
                </a:solidFill>
                <a:latin typeface="Tahoma"/>
                <a:ea typeface="Tahoma"/>
                <a:cs typeface="Tahoma"/>
                <a:sym typeface="Tahoma"/>
                <a:rtl/>
              </a:rPr>
              <a:t>בְּיָדוֹ אַפְקִיד רוּחִי,</a:t>
            </a:r>
          </a:p>
          <a:p>
            <a:pPr algn="ctr" rtl="1">
              <a:lnSpc>
                <a:spcPts val="7593"/>
              </a:lnSpc>
              <a:spcBef>
                <a:spcPct val="0"/>
              </a:spcBef>
            </a:pPr>
            <a:r>
              <a:rPr lang="he-IL" sz="6328">
                <a:solidFill>
                  <a:srgbClr val="000066"/>
                </a:solidFill>
                <a:latin typeface="Tahoma"/>
                <a:ea typeface="Tahoma"/>
                <a:cs typeface="Tahoma"/>
                <a:sym typeface="Tahoma"/>
                <a:rtl/>
              </a:rPr>
              <a:t>בְּעֵת אִישַׁן וְאָעִירָה.</a:t>
            </a:r>
          </a:p>
          <a:p>
            <a:pPr algn="ctr" rtl="1">
              <a:lnSpc>
                <a:spcPts val="7593"/>
              </a:lnSpc>
              <a:spcBef>
                <a:spcPct val="0"/>
              </a:spcBef>
            </a:pPr>
            <a:r>
              <a:rPr lang="he-IL" sz="6328">
                <a:solidFill>
                  <a:srgbClr val="000066"/>
                </a:solidFill>
                <a:latin typeface="Tahoma"/>
                <a:ea typeface="Tahoma"/>
                <a:cs typeface="Tahoma"/>
                <a:sym typeface="Tahoma"/>
                <a:rtl/>
              </a:rPr>
              <a:t>וְעִם רוּחִי גְּוִיָּתִי,</a:t>
            </a:r>
          </a:p>
          <a:p>
            <a:pPr algn="ctr" rtl="1">
              <a:lnSpc>
                <a:spcPts val="7593"/>
              </a:lnSpc>
              <a:spcBef>
                <a:spcPct val="0"/>
              </a:spcBef>
            </a:pPr>
            <a:r>
              <a:rPr lang="he-IL" sz="6328">
                <a:solidFill>
                  <a:srgbClr val="000066"/>
                </a:solidFill>
                <a:latin typeface="Tahoma"/>
                <a:ea typeface="Tahoma"/>
                <a:cs typeface="Tahoma"/>
                <a:sym typeface="Tahoma"/>
                <a:rtl/>
              </a:rPr>
              <a:t>יְיָ לִי וְלֹא אִירָא.</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71788" y="6008889"/>
            <a:ext cx="12544425" cy="2364641"/>
          </a:xfrm>
          <a:prstGeom prst="rect">
            <a:avLst/>
          </a:prstGeom>
        </p:spPr>
        <p:txBody>
          <a:bodyPr lIns="0" tIns="0" rIns="0" bIns="0" rtlCol="0" anchor="t">
            <a:spAutoFit/>
          </a:bodyPr>
          <a:lstStyle/>
          <a:p>
            <a:pPr algn="ctr">
              <a:lnSpc>
                <a:spcPts val="6311"/>
              </a:lnSpc>
            </a:pPr>
            <a:r>
              <a:rPr lang="en-US" sz="4781" b="1">
                <a:solidFill>
                  <a:srgbClr val="000066"/>
                </a:solidFill>
                <a:latin typeface="Tahoma Bold"/>
                <a:ea typeface="Tahoma Bold"/>
                <a:cs typeface="Tahoma Bold"/>
                <a:sym typeface="Tahoma Bold"/>
              </a:rPr>
              <a:t>Adon olam, asher malach, b'terem kol,</a:t>
            </a:r>
          </a:p>
          <a:p>
            <a:pPr algn="ctr">
              <a:lnSpc>
                <a:spcPts val="6311"/>
              </a:lnSpc>
            </a:pPr>
            <a:r>
              <a:rPr lang="en-US" sz="4781" b="1">
                <a:solidFill>
                  <a:srgbClr val="000066"/>
                </a:solidFill>
                <a:latin typeface="Tahoma Bold"/>
                <a:ea typeface="Tahoma Bold"/>
                <a:cs typeface="Tahoma Bold"/>
                <a:sym typeface="Tahoma Bold"/>
              </a:rPr>
              <a:t>y'tseer neevra, l'ait na'asah, v'chef'tso kol, Azai Melech sh'mo neekra.</a:t>
            </a:r>
          </a:p>
        </p:txBody>
      </p:sp>
      <p:sp>
        <p:nvSpPr>
          <p:cNvPr id="3" name="TextBox 3"/>
          <p:cNvSpPr txBox="1"/>
          <p:nvPr/>
        </p:nvSpPr>
        <p:spPr>
          <a:xfrm>
            <a:off x="5185288" y="1038225"/>
            <a:ext cx="7917424" cy="3848100"/>
          </a:xfrm>
          <a:prstGeom prst="rect">
            <a:avLst/>
          </a:prstGeom>
        </p:spPr>
        <p:txBody>
          <a:bodyPr lIns="0" tIns="0" rIns="0" bIns="0" rtlCol="0" anchor="t">
            <a:spAutoFit/>
          </a:bodyPr>
          <a:lstStyle/>
          <a:p>
            <a:pPr algn="ctr" rtl="1">
              <a:lnSpc>
                <a:spcPts val="7593"/>
              </a:lnSpc>
              <a:spcBef>
                <a:spcPct val="0"/>
              </a:spcBef>
            </a:pPr>
            <a:r>
              <a:rPr lang="he-IL" sz="6328">
                <a:solidFill>
                  <a:srgbClr val="000066"/>
                </a:solidFill>
                <a:latin typeface="Tahoma"/>
                <a:ea typeface="Tahoma"/>
                <a:cs typeface="Tahoma"/>
                <a:sym typeface="Tahoma"/>
                <a:rtl/>
              </a:rPr>
              <a:t>אֲדוֹן עוֹלָם אֲשֶׁר מָלַךְ,</a:t>
            </a:r>
          </a:p>
          <a:p>
            <a:pPr algn="ctr" rtl="1">
              <a:lnSpc>
                <a:spcPts val="7593"/>
              </a:lnSpc>
              <a:spcBef>
                <a:spcPct val="0"/>
              </a:spcBef>
            </a:pPr>
            <a:r>
              <a:rPr lang="he-IL" sz="6328">
                <a:solidFill>
                  <a:srgbClr val="000066"/>
                </a:solidFill>
                <a:latin typeface="Tahoma"/>
                <a:ea typeface="Tahoma"/>
                <a:cs typeface="Tahoma"/>
                <a:sym typeface="Tahoma"/>
                <a:rtl/>
              </a:rPr>
              <a:t>בְּטֶרֶם כָּל יְצִיר נִבְרָא.</a:t>
            </a:r>
          </a:p>
          <a:p>
            <a:pPr algn="ctr" rtl="1">
              <a:lnSpc>
                <a:spcPts val="7593"/>
              </a:lnSpc>
              <a:spcBef>
                <a:spcPct val="0"/>
              </a:spcBef>
            </a:pPr>
            <a:r>
              <a:rPr lang="he-IL" sz="6328">
                <a:solidFill>
                  <a:srgbClr val="000066"/>
                </a:solidFill>
                <a:latin typeface="Tahoma"/>
                <a:ea typeface="Tahoma"/>
                <a:cs typeface="Tahoma"/>
                <a:sym typeface="Tahoma"/>
                <a:rtl/>
              </a:rPr>
              <a:t>לְעֵת נַעֲשָׂה בְחֶפְצוֹ כֹּל,</a:t>
            </a:r>
          </a:p>
          <a:p>
            <a:pPr algn="ctr" rtl="1">
              <a:lnSpc>
                <a:spcPts val="7593"/>
              </a:lnSpc>
              <a:spcBef>
                <a:spcPct val="0"/>
              </a:spcBef>
            </a:pPr>
            <a:r>
              <a:rPr lang="he-IL" sz="6328">
                <a:solidFill>
                  <a:srgbClr val="000066"/>
                </a:solidFill>
                <a:latin typeface="Tahoma"/>
                <a:ea typeface="Tahoma"/>
                <a:cs typeface="Tahoma"/>
                <a:sym typeface="Tahoma"/>
                <a:rtl/>
              </a:rPr>
              <a:t>אֲזַי מֶלֶךְ שְׁמוֹ נִקְרָא</a:t>
            </a:r>
          </a:p>
        </p:txBody>
      </p:sp>
      <p:sp>
        <p:nvSpPr>
          <p:cNvPr id="4" name="Freeform 4"/>
          <p:cNvSpPr/>
          <p:nvPr/>
        </p:nvSpPr>
        <p:spPr>
          <a:xfrm>
            <a:off x="2286000" y="7985473"/>
            <a:ext cx="13716000" cy="2301527"/>
          </a:xfrm>
          <a:custGeom>
            <a:avLst/>
            <a:gdLst/>
            <a:ahLst/>
            <a:cxnLst/>
            <a:rect l="l" t="t" r="r" b="b"/>
            <a:pathLst>
              <a:path w="13716000" h="2301527">
                <a:moveTo>
                  <a:pt x="0" y="0"/>
                </a:moveTo>
                <a:lnTo>
                  <a:pt x="13716000" y="0"/>
                </a:lnTo>
                <a:lnTo>
                  <a:pt x="13716000" y="2301527"/>
                </a:lnTo>
                <a:lnTo>
                  <a:pt x="0" y="2301527"/>
                </a:lnTo>
                <a:lnTo>
                  <a:pt x="0" y="0"/>
                </a:lnTo>
                <a:close/>
              </a:path>
            </a:pathLst>
          </a:custGeom>
          <a:blipFill>
            <a:blip r:embed="rId3"/>
            <a:stretch>
              <a:fillRect t="-49077" b="-49077"/>
            </a:stretch>
          </a:blipFill>
        </p:spPr>
        <p:txBody>
          <a:bodyPr/>
          <a:lstStyle/>
          <a:p>
            <a:endParaRPr lang="en-US"/>
          </a:p>
        </p:txBody>
      </p:sp>
    </p:spTree>
  </p:cSld>
  <p:clrMapOvr>
    <a:masterClrMapping/>
  </p:clrMapOvr>
  <p:transition>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transition>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99388" y="657162"/>
            <a:ext cx="11889223" cy="2893219"/>
          </a:xfrm>
          <a:prstGeom prst="rect">
            <a:avLst/>
          </a:prstGeom>
        </p:spPr>
        <p:txBody>
          <a:bodyPr lIns="0" tIns="0" rIns="0" bIns="0" rtlCol="0" anchor="t">
            <a:spAutoFit/>
          </a:bodyPr>
          <a:lstStyle/>
          <a:p>
            <a:pPr algn="ctr" rtl="1">
              <a:lnSpc>
                <a:spcPts val="5759"/>
              </a:lnSpc>
              <a:spcBef>
                <a:spcPct val="0"/>
              </a:spcBef>
            </a:pPr>
            <a:r>
              <a:rPr lang="he-IL" sz="4799">
                <a:solidFill>
                  <a:srgbClr val="000000"/>
                </a:solidFill>
                <a:latin typeface="Tahoma"/>
                <a:ea typeface="Tahoma"/>
                <a:cs typeface="Tahoma"/>
                <a:sym typeface="Tahoma"/>
                <a:rtl/>
              </a:rPr>
              <a:t>מִזְמוֹר, לְדָוִד: הָבוּ לַיהוָה, בְּנֵי אֵלִים; הָבוּ לַיהוָה, כָּבוֹד וָעֹז.</a:t>
            </a:r>
          </a:p>
          <a:p>
            <a:pPr algn="ctr" rtl="1">
              <a:lnSpc>
                <a:spcPts val="5759"/>
              </a:lnSpc>
              <a:spcBef>
                <a:spcPct val="0"/>
              </a:spcBef>
            </a:pPr>
            <a:r>
              <a:rPr lang="he-IL" sz="4799">
                <a:solidFill>
                  <a:srgbClr val="000000"/>
                </a:solidFill>
                <a:latin typeface="Tahoma"/>
                <a:ea typeface="Tahoma"/>
                <a:cs typeface="Tahoma"/>
                <a:sym typeface="Tahoma"/>
                <a:rtl/>
              </a:rPr>
              <a:t> הָבוּ לַיהוָה, כְּבוֹד שְׁמוֹ; הִשְׁתַּחֲווּ לַיהוָה, בְּהַדְרַת-קֹדֶשׁ.</a:t>
            </a:r>
          </a:p>
        </p:txBody>
      </p:sp>
      <p:sp>
        <p:nvSpPr>
          <p:cNvPr id="3" name="TextBox 3"/>
          <p:cNvSpPr txBox="1"/>
          <p:nvPr/>
        </p:nvSpPr>
        <p:spPr>
          <a:xfrm>
            <a:off x="2449651" y="4002850"/>
            <a:ext cx="13485377" cy="4812506"/>
          </a:xfrm>
          <a:prstGeom prst="rect">
            <a:avLst/>
          </a:prstGeom>
        </p:spPr>
        <p:txBody>
          <a:bodyPr lIns="0" tIns="0" rIns="0" bIns="0" rtlCol="0" anchor="t">
            <a:spAutoFit/>
          </a:bodyPr>
          <a:lstStyle/>
          <a:p>
            <a:pPr algn="ctr">
              <a:lnSpc>
                <a:spcPts val="7593"/>
              </a:lnSpc>
              <a:spcBef>
                <a:spcPct val="0"/>
              </a:spcBef>
            </a:pPr>
            <a:r>
              <a:rPr lang="en-US" sz="6328">
                <a:solidFill>
                  <a:srgbClr val="000000"/>
                </a:solidFill>
                <a:latin typeface="Tahoma"/>
                <a:ea typeface="Tahoma"/>
                <a:cs typeface="Tahoma"/>
                <a:sym typeface="Tahoma"/>
              </a:rPr>
              <a:t>Mizmor l’David: Havu la’Adonai, benei elim; havu la’Adonai kavod va’oz. </a:t>
            </a:r>
          </a:p>
          <a:p>
            <a:pPr algn="ctr">
              <a:lnSpc>
                <a:spcPts val="7593"/>
              </a:lnSpc>
              <a:spcBef>
                <a:spcPct val="0"/>
              </a:spcBef>
            </a:pPr>
            <a:r>
              <a:rPr lang="en-US" sz="6328">
                <a:solidFill>
                  <a:srgbClr val="000000"/>
                </a:solidFill>
                <a:latin typeface="Tahoma"/>
                <a:ea typeface="Tahoma"/>
                <a:cs typeface="Tahoma"/>
                <a:sym typeface="Tahoma"/>
              </a:rPr>
              <a:t>Havu la’Adonai kavod shmo, hishtachavu la’Adonai be’hadrat kodesh. </a:t>
            </a:r>
          </a:p>
        </p:txBody>
      </p:sp>
      <p:grpSp>
        <p:nvGrpSpPr>
          <p:cNvPr id="4" name="Group 4"/>
          <p:cNvGrpSpPr/>
          <p:nvPr/>
        </p:nvGrpSpPr>
        <p:grpSpPr>
          <a:xfrm>
            <a:off x="2286000" y="9258300"/>
            <a:ext cx="14312348" cy="1028700"/>
            <a:chOff x="0" y="0"/>
            <a:chExt cx="19083130" cy="1371600"/>
          </a:xfrm>
        </p:grpSpPr>
        <p:sp>
          <p:nvSpPr>
            <p:cNvPr id="5" name="Freeform 5"/>
            <p:cNvSpPr/>
            <p:nvPr/>
          </p:nvSpPr>
          <p:spPr>
            <a:xfrm>
              <a:off x="0"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908313"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816626"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724939"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633252"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9541565"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11449878"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3358191"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15266504"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7174817"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01312" y="4110037"/>
            <a:ext cx="13600688" cy="5662613"/>
          </a:xfrm>
          <a:prstGeom prst="rect">
            <a:avLst/>
          </a:prstGeom>
        </p:spPr>
        <p:txBody>
          <a:bodyPr lIns="0" tIns="0" rIns="0" bIns="0" rtlCol="0" anchor="t">
            <a:spAutoFit/>
          </a:bodyPr>
          <a:lstStyle/>
          <a:p>
            <a:pPr algn="ctr">
              <a:lnSpc>
                <a:spcPts val="6328"/>
              </a:lnSpc>
            </a:pPr>
            <a:r>
              <a:rPr lang="en-US" sz="6328" dirty="0">
                <a:solidFill>
                  <a:srgbClr val="000000"/>
                </a:solidFill>
                <a:latin typeface="Tahoma"/>
                <a:ea typeface="Tahoma"/>
                <a:cs typeface="Tahoma"/>
                <a:sym typeface="Tahoma"/>
              </a:rPr>
              <a:t>Kol Adonai al </a:t>
            </a:r>
            <a:r>
              <a:rPr lang="en-US" sz="6328" dirty="0" err="1">
                <a:solidFill>
                  <a:srgbClr val="000000"/>
                </a:solidFill>
                <a:latin typeface="Tahoma"/>
                <a:ea typeface="Tahoma"/>
                <a:cs typeface="Tahoma"/>
                <a:sym typeface="Tahoma"/>
              </a:rPr>
              <a:t>hamayim</a:t>
            </a:r>
            <a:r>
              <a:rPr lang="en-US" sz="6328" dirty="0">
                <a:solidFill>
                  <a:srgbClr val="000000"/>
                </a:solidFill>
                <a:latin typeface="Tahoma"/>
                <a:ea typeface="Tahoma"/>
                <a:cs typeface="Tahoma"/>
                <a:sym typeface="Tahoma"/>
              </a:rPr>
              <a:t>, </a:t>
            </a:r>
          </a:p>
          <a:p>
            <a:pPr algn="ctr">
              <a:lnSpc>
                <a:spcPts val="6328"/>
              </a:lnSpc>
            </a:pP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el</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ha’kavod</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hirim</a:t>
            </a:r>
            <a:r>
              <a:rPr lang="en-US" sz="6328" dirty="0">
                <a:solidFill>
                  <a:srgbClr val="000000"/>
                </a:solidFill>
                <a:latin typeface="Tahoma"/>
                <a:ea typeface="Tahoma"/>
                <a:cs typeface="Tahoma"/>
                <a:sym typeface="Tahoma"/>
              </a:rPr>
              <a:t>, Adonai al </a:t>
            </a:r>
            <a:r>
              <a:rPr lang="en-US" sz="6328" dirty="0" err="1">
                <a:solidFill>
                  <a:srgbClr val="000000"/>
                </a:solidFill>
                <a:latin typeface="Tahoma"/>
                <a:ea typeface="Tahoma"/>
                <a:cs typeface="Tahoma"/>
                <a:sym typeface="Tahoma"/>
              </a:rPr>
              <a:t>mayim</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rabim</a:t>
            </a:r>
            <a:r>
              <a:rPr lang="en-US" sz="6328" dirty="0">
                <a:solidFill>
                  <a:srgbClr val="000000"/>
                </a:solidFill>
                <a:latin typeface="Tahoma"/>
                <a:ea typeface="Tahoma"/>
                <a:cs typeface="Tahoma"/>
                <a:sym typeface="Tahoma"/>
              </a:rPr>
              <a:t>. Kol Adonai </a:t>
            </a:r>
            <a:r>
              <a:rPr lang="en-US" sz="6328" dirty="0" err="1">
                <a:solidFill>
                  <a:srgbClr val="000000"/>
                </a:solidFill>
                <a:latin typeface="Tahoma"/>
                <a:ea typeface="Tahoma"/>
                <a:cs typeface="Tahoma"/>
                <a:sym typeface="Tahoma"/>
              </a:rPr>
              <a:t>ba’koach</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kol</a:t>
            </a:r>
            <a:r>
              <a:rPr lang="en-US" sz="6328" dirty="0">
                <a:solidFill>
                  <a:srgbClr val="000000"/>
                </a:solidFill>
                <a:latin typeface="Tahoma"/>
                <a:ea typeface="Tahoma"/>
                <a:cs typeface="Tahoma"/>
                <a:sym typeface="Tahoma"/>
              </a:rPr>
              <a:t> Adonai </a:t>
            </a:r>
            <a:r>
              <a:rPr lang="en-US" sz="6328" dirty="0" err="1">
                <a:solidFill>
                  <a:srgbClr val="000000"/>
                </a:solidFill>
                <a:latin typeface="Tahoma"/>
                <a:ea typeface="Tahoma"/>
                <a:cs typeface="Tahoma"/>
                <a:sym typeface="Tahoma"/>
              </a:rPr>
              <a:t>be’hadar</a:t>
            </a:r>
            <a:r>
              <a:rPr lang="en-US" sz="6328" dirty="0">
                <a:solidFill>
                  <a:srgbClr val="000000"/>
                </a:solidFill>
                <a:latin typeface="Tahoma"/>
                <a:ea typeface="Tahoma"/>
                <a:cs typeface="Tahoma"/>
                <a:sym typeface="Tahoma"/>
              </a:rPr>
              <a:t>. Kol Adonai shover </a:t>
            </a:r>
            <a:r>
              <a:rPr lang="en-US" sz="6328" dirty="0" err="1">
                <a:solidFill>
                  <a:srgbClr val="000000"/>
                </a:solidFill>
                <a:latin typeface="Tahoma"/>
                <a:ea typeface="Tahoma"/>
                <a:cs typeface="Tahoma"/>
                <a:sym typeface="Tahoma"/>
              </a:rPr>
              <a:t>arazim</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Va’yeshaber</a:t>
            </a:r>
            <a:r>
              <a:rPr lang="en-US" sz="6328" dirty="0">
                <a:solidFill>
                  <a:srgbClr val="000000"/>
                </a:solidFill>
                <a:latin typeface="Tahoma"/>
                <a:ea typeface="Tahoma"/>
                <a:cs typeface="Tahoma"/>
                <a:sym typeface="Tahoma"/>
              </a:rPr>
              <a:t> Adonai et-</a:t>
            </a:r>
            <a:r>
              <a:rPr lang="en-US" sz="6328" dirty="0" err="1">
                <a:solidFill>
                  <a:srgbClr val="000000"/>
                </a:solidFill>
                <a:latin typeface="Tahoma"/>
                <a:ea typeface="Tahoma"/>
                <a:cs typeface="Tahoma"/>
                <a:sym typeface="Tahoma"/>
              </a:rPr>
              <a:t>arzei</a:t>
            </a:r>
            <a:r>
              <a:rPr lang="en-US" sz="6328" dirty="0">
                <a:solidFill>
                  <a:srgbClr val="000000"/>
                </a:solidFill>
                <a:latin typeface="Tahoma"/>
                <a:ea typeface="Tahoma"/>
                <a:cs typeface="Tahoma"/>
                <a:sym typeface="Tahoma"/>
              </a:rPr>
              <a:t> </a:t>
            </a:r>
            <a:r>
              <a:rPr lang="en-US" sz="6328" dirty="0" err="1">
                <a:solidFill>
                  <a:srgbClr val="000000"/>
                </a:solidFill>
                <a:latin typeface="Tahoma"/>
                <a:ea typeface="Tahoma"/>
                <a:cs typeface="Tahoma"/>
                <a:sym typeface="Tahoma"/>
              </a:rPr>
              <a:t>ha’levanon</a:t>
            </a:r>
            <a:r>
              <a:rPr lang="en-US" sz="6328" dirty="0">
                <a:solidFill>
                  <a:srgbClr val="000000"/>
                </a:solidFill>
                <a:latin typeface="Tahoma"/>
                <a:ea typeface="Tahoma"/>
                <a:cs typeface="Tahoma"/>
                <a:sym typeface="Tahoma"/>
              </a:rPr>
              <a:t>.</a:t>
            </a:r>
          </a:p>
          <a:p>
            <a:pPr algn="ctr">
              <a:lnSpc>
                <a:spcPts val="6328"/>
              </a:lnSpc>
            </a:pPr>
            <a:endParaRPr lang="en-US" sz="6328" dirty="0">
              <a:solidFill>
                <a:srgbClr val="000000"/>
              </a:solidFill>
              <a:latin typeface="Tahoma"/>
              <a:ea typeface="Tahoma"/>
              <a:cs typeface="Tahoma"/>
              <a:sym typeface="Tahoma"/>
            </a:endParaRPr>
          </a:p>
        </p:txBody>
      </p:sp>
      <p:sp>
        <p:nvSpPr>
          <p:cNvPr id="3" name="TextBox 3"/>
          <p:cNvSpPr txBox="1"/>
          <p:nvPr/>
        </p:nvSpPr>
        <p:spPr>
          <a:xfrm>
            <a:off x="2286000" y="395667"/>
            <a:ext cx="13716000" cy="3110508"/>
          </a:xfrm>
          <a:prstGeom prst="rect">
            <a:avLst/>
          </a:prstGeom>
        </p:spPr>
        <p:txBody>
          <a:bodyPr lIns="0" tIns="0" rIns="0" bIns="0" rtlCol="0" anchor="t">
            <a:spAutoFit/>
          </a:bodyPr>
          <a:lstStyle/>
          <a:p>
            <a:pPr algn="ctr" rtl="1">
              <a:lnSpc>
                <a:spcPts val="4921"/>
              </a:lnSpc>
            </a:pPr>
            <a:r>
              <a:rPr lang="he-IL" sz="4921">
                <a:solidFill>
                  <a:srgbClr val="000000"/>
                </a:solidFill>
                <a:latin typeface="Tahoma"/>
                <a:ea typeface="Tahoma"/>
                <a:cs typeface="Tahoma"/>
                <a:sym typeface="Tahoma"/>
                <a:rtl/>
              </a:rPr>
              <a:t>קוֹל יְהוָה, עַל-הַמָּיִם:</a:t>
            </a:r>
          </a:p>
          <a:p>
            <a:pPr algn="ctr" rtl="1">
              <a:lnSpc>
                <a:spcPts val="4921"/>
              </a:lnSpc>
            </a:pPr>
            <a:r>
              <a:rPr lang="he-IL" sz="4921">
                <a:solidFill>
                  <a:srgbClr val="000000"/>
                </a:solidFill>
                <a:latin typeface="Tahoma"/>
                <a:ea typeface="Tahoma"/>
                <a:cs typeface="Tahoma"/>
                <a:sym typeface="Tahoma"/>
                <a:rtl/>
              </a:rPr>
              <a:t> אֵל-הַכָּבוֹד הִרְעִים יְהוָה, עַל-מַיִם רַבִּים.</a:t>
            </a:r>
          </a:p>
          <a:p>
            <a:pPr algn="ctr" rtl="1">
              <a:lnSpc>
                <a:spcPts val="4921"/>
              </a:lnSpc>
            </a:pPr>
            <a:r>
              <a:rPr lang="he-IL" sz="4921">
                <a:solidFill>
                  <a:srgbClr val="000000"/>
                </a:solidFill>
                <a:latin typeface="Tahoma"/>
                <a:ea typeface="Tahoma"/>
                <a:cs typeface="Tahoma"/>
                <a:sym typeface="Tahoma"/>
                <a:rtl/>
              </a:rPr>
              <a:t> קוֹל-יְהוָה בַּכֹּחַ; קוֹל יְהוָה, בֶּהָדָר.</a:t>
            </a:r>
          </a:p>
          <a:p>
            <a:pPr algn="ctr" rtl="1">
              <a:lnSpc>
                <a:spcPts val="4921"/>
              </a:lnSpc>
            </a:pPr>
            <a:r>
              <a:rPr lang="he-IL" sz="4921">
                <a:solidFill>
                  <a:srgbClr val="000000"/>
                </a:solidFill>
                <a:latin typeface="Tahoma"/>
                <a:ea typeface="Tahoma"/>
                <a:cs typeface="Tahoma"/>
                <a:sym typeface="Tahoma"/>
                <a:rtl/>
              </a:rPr>
              <a:t> קוֹל יְהוָה, שֹׁבֵר אֲרָזִים; </a:t>
            </a:r>
          </a:p>
          <a:p>
            <a:pPr algn="ctr" rtl="1">
              <a:lnSpc>
                <a:spcPts val="4921"/>
              </a:lnSpc>
            </a:pPr>
            <a:r>
              <a:rPr lang="he-IL" sz="4921">
                <a:solidFill>
                  <a:srgbClr val="000000"/>
                </a:solidFill>
                <a:latin typeface="Tahoma"/>
                <a:ea typeface="Tahoma"/>
                <a:cs typeface="Tahoma"/>
                <a:sym typeface="Tahoma"/>
                <a:rtl/>
              </a:rPr>
              <a:t>וַיְשַׁבֵּר יְהוָה, אֶת-אַרְזֵי הַלְּבָנוֹן.</a:t>
            </a:r>
          </a:p>
        </p:txBody>
      </p:sp>
      <p:grpSp>
        <p:nvGrpSpPr>
          <p:cNvPr id="4" name="Group 4"/>
          <p:cNvGrpSpPr/>
          <p:nvPr/>
        </p:nvGrpSpPr>
        <p:grpSpPr>
          <a:xfrm>
            <a:off x="2286000" y="9258300"/>
            <a:ext cx="14312348" cy="1028700"/>
            <a:chOff x="0" y="0"/>
            <a:chExt cx="19083130" cy="1371600"/>
          </a:xfrm>
        </p:grpSpPr>
        <p:sp>
          <p:nvSpPr>
            <p:cNvPr id="5" name="Freeform 5"/>
            <p:cNvSpPr/>
            <p:nvPr/>
          </p:nvSpPr>
          <p:spPr>
            <a:xfrm>
              <a:off x="0"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908313"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816626"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724939"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633252"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9541565"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11449878"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3358191"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15266504"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7174817"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01312" y="4424742"/>
            <a:ext cx="13600688" cy="5776913"/>
          </a:xfrm>
          <a:prstGeom prst="rect">
            <a:avLst/>
          </a:prstGeom>
        </p:spPr>
        <p:txBody>
          <a:bodyPr lIns="0" tIns="0" rIns="0" bIns="0" rtlCol="0" anchor="t">
            <a:spAutoFit/>
          </a:bodyPr>
          <a:lstStyle/>
          <a:p>
            <a:pPr algn="ctr">
              <a:lnSpc>
                <a:spcPts val="7593"/>
              </a:lnSpc>
            </a:pPr>
            <a:r>
              <a:rPr lang="en-US" sz="6328">
                <a:solidFill>
                  <a:srgbClr val="000000"/>
                </a:solidFill>
                <a:latin typeface="Tahoma"/>
                <a:ea typeface="Tahoma"/>
                <a:cs typeface="Tahoma"/>
                <a:sym typeface="Tahoma"/>
              </a:rPr>
              <a:t>Va’yarkidem k’mo egel; levanon ve’sirion, k’mo ven-re-emin. </a:t>
            </a:r>
          </a:p>
          <a:p>
            <a:pPr algn="ctr">
              <a:lnSpc>
                <a:spcPts val="7593"/>
              </a:lnSpc>
            </a:pPr>
            <a:r>
              <a:rPr lang="en-US" sz="6328">
                <a:solidFill>
                  <a:srgbClr val="000000"/>
                </a:solidFill>
                <a:latin typeface="Tahoma"/>
                <a:ea typeface="Tahoma"/>
                <a:cs typeface="Tahoma"/>
                <a:sym typeface="Tahoma"/>
              </a:rPr>
              <a:t>Kol Adonai chotzev la’havot aish. </a:t>
            </a:r>
          </a:p>
          <a:p>
            <a:pPr algn="ctr">
              <a:lnSpc>
                <a:spcPts val="7593"/>
              </a:lnSpc>
            </a:pPr>
            <a:r>
              <a:rPr lang="en-US" sz="6328">
                <a:solidFill>
                  <a:srgbClr val="000000"/>
                </a:solidFill>
                <a:latin typeface="Tahoma"/>
                <a:ea typeface="Tahoma"/>
                <a:cs typeface="Tahoma"/>
                <a:sym typeface="Tahoma"/>
              </a:rPr>
              <a:t>Kol Adonai yachil midbar; yachil Adonai, midbar kadaish.</a:t>
            </a:r>
          </a:p>
          <a:p>
            <a:pPr algn="ctr">
              <a:lnSpc>
                <a:spcPts val="7593"/>
              </a:lnSpc>
              <a:spcBef>
                <a:spcPct val="0"/>
              </a:spcBef>
            </a:pPr>
            <a:endParaRPr lang="en-US" sz="6328">
              <a:solidFill>
                <a:srgbClr val="000000"/>
              </a:solidFill>
              <a:latin typeface="Tahoma"/>
              <a:ea typeface="Tahoma"/>
              <a:cs typeface="Tahoma"/>
              <a:sym typeface="Tahoma"/>
            </a:endParaRPr>
          </a:p>
        </p:txBody>
      </p:sp>
      <p:sp>
        <p:nvSpPr>
          <p:cNvPr id="3" name="TextBox 3"/>
          <p:cNvSpPr txBox="1"/>
          <p:nvPr/>
        </p:nvSpPr>
        <p:spPr>
          <a:xfrm>
            <a:off x="2889868" y="1028700"/>
            <a:ext cx="12623575" cy="3187898"/>
          </a:xfrm>
          <a:prstGeom prst="rect">
            <a:avLst/>
          </a:prstGeom>
        </p:spPr>
        <p:txBody>
          <a:bodyPr lIns="0" tIns="0" rIns="0" bIns="0" rtlCol="0" anchor="t">
            <a:spAutoFit/>
          </a:bodyPr>
          <a:lstStyle/>
          <a:p>
            <a:pPr algn="ctr" rtl="1">
              <a:lnSpc>
                <a:spcPts val="5906"/>
              </a:lnSpc>
            </a:pPr>
            <a:r>
              <a:rPr lang="he-IL" sz="4921">
                <a:solidFill>
                  <a:srgbClr val="000000"/>
                </a:solidFill>
                <a:latin typeface="Tahoma"/>
                <a:ea typeface="Tahoma"/>
                <a:cs typeface="Tahoma"/>
                <a:sym typeface="Tahoma"/>
                <a:rtl/>
              </a:rPr>
              <a:t>וַיַּרְקִידֵם כְּמוֹ-עֵגֶל; לְבָנוֹן וְשִׂרְיֹן, כְּמוֹ בֶן-רְאֵמִים.</a:t>
            </a:r>
          </a:p>
          <a:p>
            <a:pPr algn="ctr" rtl="1">
              <a:lnSpc>
                <a:spcPts val="5906"/>
              </a:lnSpc>
            </a:pPr>
            <a:r>
              <a:rPr lang="he-IL" sz="4921">
                <a:solidFill>
                  <a:srgbClr val="000000"/>
                </a:solidFill>
                <a:latin typeface="Tahoma"/>
                <a:ea typeface="Tahoma"/>
                <a:cs typeface="Tahoma"/>
                <a:sym typeface="Tahoma"/>
                <a:rtl/>
              </a:rPr>
              <a:t> קוֹל-יְהוָה חֹצֵב לַהֲבוֹת אֵשׁ.</a:t>
            </a:r>
          </a:p>
          <a:p>
            <a:pPr algn="ctr" rtl="1">
              <a:lnSpc>
                <a:spcPts val="6749"/>
              </a:lnSpc>
              <a:spcBef>
                <a:spcPct val="0"/>
              </a:spcBef>
            </a:pPr>
            <a:r>
              <a:rPr lang="he-IL" sz="5624">
                <a:solidFill>
                  <a:srgbClr val="000000"/>
                </a:solidFill>
                <a:latin typeface="Tahoma"/>
                <a:ea typeface="Tahoma"/>
                <a:cs typeface="Tahoma"/>
                <a:sym typeface="Tahoma"/>
                <a:rtl/>
              </a:rPr>
              <a:t> קוֹל יְהוָה, יָחִיל מִדְבָּר; יָחִיל יְהוָה, מִדְבַּר קָדֵשׁ.</a:t>
            </a:r>
          </a:p>
        </p:txBody>
      </p:sp>
      <p:grpSp>
        <p:nvGrpSpPr>
          <p:cNvPr id="4" name="Group 4"/>
          <p:cNvGrpSpPr/>
          <p:nvPr/>
        </p:nvGrpSpPr>
        <p:grpSpPr>
          <a:xfrm>
            <a:off x="2286000" y="9258300"/>
            <a:ext cx="14312348" cy="1028700"/>
            <a:chOff x="0" y="0"/>
            <a:chExt cx="19083130" cy="1371600"/>
          </a:xfrm>
        </p:grpSpPr>
        <p:sp>
          <p:nvSpPr>
            <p:cNvPr id="5" name="Freeform 5"/>
            <p:cNvSpPr/>
            <p:nvPr/>
          </p:nvSpPr>
          <p:spPr>
            <a:xfrm>
              <a:off x="0"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908313"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816626"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724939"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633252"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9541565"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11449878"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3358191"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15266504"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7174817"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01312" y="4110037"/>
            <a:ext cx="13600688" cy="5662613"/>
          </a:xfrm>
          <a:prstGeom prst="rect">
            <a:avLst/>
          </a:prstGeom>
        </p:spPr>
        <p:txBody>
          <a:bodyPr lIns="0" tIns="0" rIns="0" bIns="0" rtlCol="0" anchor="t">
            <a:spAutoFit/>
          </a:bodyPr>
          <a:lstStyle/>
          <a:p>
            <a:pPr algn="ctr">
              <a:lnSpc>
                <a:spcPts val="6328"/>
              </a:lnSpc>
            </a:pPr>
            <a:r>
              <a:rPr lang="en-US" sz="6328">
                <a:solidFill>
                  <a:srgbClr val="000000"/>
                </a:solidFill>
                <a:latin typeface="Tahoma"/>
                <a:ea typeface="Tahoma"/>
                <a:cs typeface="Tahoma"/>
                <a:sym typeface="Tahoma"/>
              </a:rPr>
              <a:t>Kol Adonai yecholel ayalot Va’yechesof yearot: U’veheikhalo- Kulo omer kavod. Adonai, lamabul yashav; va’yeshev Adonai melech l’olam.  Adonai Oz, le’amo yiten; Adonai yevarekh et-amo va’Shalom</a:t>
            </a:r>
          </a:p>
          <a:p>
            <a:pPr algn="ctr">
              <a:lnSpc>
                <a:spcPts val="6328"/>
              </a:lnSpc>
            </a:pPr>
            <a:endParaRPr lang="en-US" sz="6328">
              <a:solidFill>
                <a:srgbClr val="000000"/>
              </a:solidFill>
              <a:latin typeface="Tahoma"/>
              <a:ea typeface="Tahoma"/>
              <a:cs typeface="Tahoma"/>
              <a:sym typeface="Tahoma"/>
            </a:endParaRPr>
          </a:p>
        </p:txBody>
      </p:sp>
      <p:sp>
        <p:nvSpPr>
          <p:cNvPr id="3" name="TextBox 3"/>
          <p:cNvSpPr txBox="1"/>
          <p:nvPr/>
        </p:nvSpPr>
        <p:spPr>
          <a:xfrm>
            <a:off x="2496899" y="364142"/>
            <a:ext cx="13409514" cy="3844230"/>
          </a:xfrm>
          <a:prstGeom prst="rect">
            <a:avLst/>
          </a:prstGeom>
        </p:spPr>
        <p:txBody>
          <a:bodyPr lIns="0" tIns="0" rIns="0" bIns="0" rtlCol="0" anchor="t">
            <a:spAutoFit/>
          </a:bodyPr>
          <a:lstStyle/>
          <a:p>
            <a:pPr algn="ctr" rtl="1">
              <a:lnSpc>
                <a:spcPts val="5906"/>
              </a:lnSpc>
            </a:pPr>
            <a:r>
              <a:rPr lang="he-IL" sz="4921">
                <a:solidFill>
                  <a:srgbClr val="000000"/>
                </a:solidFill>
                <a:latin typeface="Tahoma"/>
                <a:ea typeface="Tahoma"/>
                <a:cs typeface="Tahoma"/>
                <a:sym typeface="Tahoma"/>
                <a:rtl/>
              </a:rPr>
              <a:t>קוֹל יְהוָה, יְחוֹלֵל אַיָּלוֹת-- וַיֶּחֱשֹׂף יְעָרוֹת:</a:t>
            </a:r>
          </a:p>
          <a:p>
            <a:pPr algn="ctr" rtl="1">
              <a:lnSpc>
                <a:spcPts val="5906"/>
              </a:lnSpc>
            </a:pPr>
            <a:r>
              <a:rPr lang="he-IL" sz="4921">
                <a:solidFill>
                  <a:srgbClr val="000000"/>
                </a:solidFill>
                <a:latin typeface="Tahoma"/>
                <a:ea typeface="Tahoma"/>
                <a:cs typeface="Tahoma"/>
                <a:sym typeface="Tahoma"/>
                <a:rtl/>
              </a:rPr>
              <a:t> וּבְהֵיכָלוֹ- כֻּלּוֹ, אֹמֵר כָּבוֹד.</a:t>
            </a:r>
          </a:p>
          <a:p>
            <a:pPr algn="ctr" rtl="1">
              <a:lnSpc>
                <a:spcPts val="5906"/>
              </a:lnSpc>
            </a:pPr>
            <a:r>
              <a:rPr lang="he-IL" sz="4921">
                <a:solidFill>
                  <a:srgbClr val="000000"/>
                </a:solidFill>
                <a:latin typeface="Tahoma"/>
                <a:ea typeface="Tahoma"/>
                <a:cs typeface="Tahoma"/>
                <a:sym typeface="Tahoma"/>
                <a:rtl/>
              </a:rPr>
              <a:t> יְהוָה, לַמַּבּוּל יָשָׁב; וַיֵּשֶׁב יְהוָה, מֶלֶךְ לְעוֹלָם.</a:t>
            </a:r>
          </a:p>
          <a:p>
            <a:pPr algn="ctr" rtl="1">
              <a:lnSpc>
                <a:spcPts val="5906"/>
              </a:lnSpc>
            </a:pPr>
            <a:r>
              <a:rPr lang="he-IL" sz="4921">
                <a:solidFill>
                  <a:srgbClr val="000000"/>
                </a:solidFill>
                <a:latin typeface="Tahoma"/>
                <a:ea typeface="Tahoma"/>
                <a:cs typeface="Tahoma"/>
                <a:sym typeface="Tahoma"/>
                <a:rtl/>
              </a:rPr>
              <a:t> יְהוָה--עֹז, לְעַמּוֹ יִתֵּן; יְהוָה, יְבָרֵךְ אֶת-עַמּוֹ בַשָּׁלוֹם.</a:t>
            </a:r>
          </a:p>
          <a:p>
            <a:pPr algn="ctr" rtl="1">
              <a:lnSpc>
                <a:spcPts val="6749"/>
              </a:lnSpc>
              <a:spcBef>
                <a:spcPct val="0"/>
              </a:spcBef>
            </a:pPr>
            <a:endParaRPr lang="he-IL" sz="4921">
              <a:solidFill>
                <a:srgbClr val="000000"/>
              </a:solidFill>
              <a:latin typeface="Tahoma"/>
              <a:ea typeface="Tahoma"/>
              <a:cs typeface="Tahoma"/>
              <a:sym typeface="Tahoma"/>
              <a:rtl/>
            </a:endParaRPr>
          </a:p>
        </p:txBody>
      </p:sp>
      <p:grpSp>
        <p:nvGrpSpPr>
          <p:cNvPr id="4" name="Group 4"/>
          <p:cNvGrpSpPr/>
          <p:nvPr/>
        </p:nvGrpSpPr>
        <p:grpSpPr>
          <a:xfrm>
            <a:off x="2286000" y="9258300"/>
            <a:ext cx="14312348" cy="1028700"/>
            <a:chOff x="0" y="0"/>
            <a:chExt cx="19083130" cy="1371600"/>
          </a:xfrm>
        </p:grpSpPr>
        <p:sp>
          <p:nvSpPr>
            <p:cNvPr id="5" name="Freeform 5"/>
            <p:cNvSpPr/>
            <p:nvPr/>
          </p:nvSpPr>
          <p:spPr>
            <a:xfrm>
              <a:off x="0"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908313"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816626"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724939"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633252"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9541565"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11449878"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3358191"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15266504"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7174817" y="0"/>
              <a:ext cx="1908313" cy="1371600"/>
            </a:xfrm>
            <a:custGeom>
              <a:avLst/>
              <a:gdLst/>
              <a:ahLst/>
              <a:cxnLst/>
              <a:rect l="l" t="t" r="r" b="b"/>
              <a:pathLst>
                <a:path w="1908313" h="1371600">
                  <a:moveTo>
                    <a:pt x="0" y="0"/>
                  </a:moveTo>
                  <a:lnTo>
                    <a:pt x="1908313" y="0"/>
                  </a:lnTo>
                  <a:lnTo>
                    <a:pt x="1908313" y="1371600"/>
                  </a:lnTo>
                  <a:lnTo>
                    <a:pt x="0" y="1371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3839" y="908685"/>
            <a:ext cx="109728" cy="822960"/>
            <a:chOff x="0" y="0"/>
            <a:chExt cx="146304" cy="1097280"/>
          </a:xfrm>
        </p:grpSpPr>
        <p:sp>
          <p:nvSpPr>
            <p:cNvPr id="3" name="Freeform 3"/>
            <p:cNvSpPr/>
            <p:nvPr/>
          </p:nvSpPr>
          <p:spPr>
            <a:xfrm>
              <a:off x="0" y="0"/>
              <a:ext cx="146304" cy="1097280"/>
            </a:xfrm>
            <a:custGeom>
              <a:avLst/>
              <a:gdLst/>
              <a:ahLst/>
              <a:cxnLst/>
              <a:rect l="l" t="t" r="r" b="b"/>
              <a:pathLst>
                <a:path w="146304" h="1097280">
                  <a:moveTo>
                    <a:pt x="0" y="0"/>
                  </a:moveTo>
                  <a:lnTo>
                    <a:pt x="146304" y="0"/>
                  </a:lnTo>
                  <a:lnTo>
                    <a:pt x="146304" y="1097280"/>
                  </a:lnTo>
                  <a:lnTo>
                    <a:pt x="0" y="1097280"/>
                  </a:lnTo>
                  <a:close/>
                </a:path>
              </a:pathLst>
            </a:custGeom>
            <a:solidFill>
              <a:srgbClr val="ED7D31"/>
            </a:solidFill>
          </p:spPr>
          <p:txBody>
            <a:bodyPr/>
            <a:lstStyle/>
            <a:p>
              <a:endParaRPr lang="en-US"/>
            </a:p>
          </p:txBody>
        </p:sp>
      </p:grpSp>
      <p:grpSp>
        <p:nvGrpSpPr>
          <p:cNvPr id="4" name="Group 4"/>
          <p:cNvGrpSpPr/>
          <p:nvPr/>
        </p:nvGrpSpPr>
        <p:grpSpPr>
          <a:xfrm>
            <a:off x="639985" y="3662839"/>
            <a:ext cx="4956238" cy="18478"/>
            <a:chOff x="0" y="0"/>
            <a:chExt cx="6608318" cy="24638"/>
          </a:xfrm>
        </p:grpSpPr>
        <p:sp>
          <p:nvSpPr>
            <p:cNvPr id="5" name="Freeform 5"/>
            <p:cNvSpPr/>
            <p:nvPr/>
          </p:nvSpPr>
          <p:spPr>
            <a:xfrm>
              <a:off x="3175" y="3175"/>
              <a:ext cx="6601968" cy="18288"/>
            </a:xfrm>
            <a:custGeom>
              <a:avLst/>
              <a:gdLst/>
              <a:ahLst/>
              <a:cxnLst/>
              <a:rect l="l" t="t" r="r" b="b"/>
              <a:pathLst>
                <a:path w="6601968" h="18288">
                  <a:moveTo>
                    <a:pt x="0" y="0"/>
                  </a:moveTo>
                  <a:lnTo>
                    <a:pt x="6601968" y="0"/>
                  </a:lnTo>
                  <a:lnTo>
                    <a:pt x="6601968" y="18288"/>
                  </a:lnTo>
                  <a:lnTo>
                    <a:pt x="0" y="18288"/>
                  </a:lnTo>
                  <a:close/>
                </a:path>
              </a:pathLst>
            </a:custGeom>
            <a:solidFill>
              <a:srgbClr val="D5D5D5"/>
            </a:solidFill>
          </p:spPr>
          <p:txBody>
            <a:bodyPr/>
            <a:lstStyle/>
            <a:p>
              <a:endParaRPr lang="en-US"/>
            </a:p>
          </p:txBody>
        </p:sp>
        <p:sp>
          <p:nvSpPr>
            <p:cNvPr id="6" name="Freeform 6"/>
            <p:cNvSpPr/>
            <p:nvPr/>
          </p:nvSpPr>
          <p:spPr>
            <a:xfrm>
              <a:off x="0" y="0"/>
              <a:ext cx="6608318" cy="24638"/>
            </a:xfrm>
            <a:custGeom>
              <a:avLst/>
              <a:gdLst/>
              <a:ahLst/>
              <a:cxnLst/>
              <a:rect l="l" t="t" r="r" b="b"/>
              <a:pathLst>
                <a:path w="6608318" h="24638">
                  <a:moveTo>
                    <a:pt x="3175" y="0"/>
                  </a:moveTo>
                  <a:lnTo>
                    <a:pt x="6605143" y="0"/>
                  </a:lnTo>
                  <a:cubicBezTo>
                    <a:pt x="6606922" y="0"/>
                    <a:pt x="6608318" y="1397"/>
                    <a:pt x="6608318" y="3175"/>
                  </a:cubicBezTo>
                  <a:lnTo>
                    <a:pt x="6608318" y="21463"/>
                  </a:lnTo>
                  <a:cubicBezTo>
                    <a:pt x="6608318" y="23241"/>
                    <a:pt x="6606922" y="24638"/>
                    <a:pt x="6605143" y="24638"/>
                  </a:cubicBezTo>
                  <a:lnTo>
                    <a:pt x="3175" y="24638"/>
                  </a:lnTo>
                  <a:cubicBezTo>
                    <a:pt x="1397" y="24638"/>
                    <a:pt x="0" y="23241"/>
                    <a:pt x="0" y="21463"/>
                  </a:cubicBezTo>
                  <a:lnTo>
                    <a:pt x="0" y="3175"/>
                  </a:lnTo>
                  <a:cubicBezTo>
                    <a:pt x="0" y="1397"/>
                    <a:pt x="1397" y="0"/>
                    <a:pt x="3175" y="0"/>
                  </a:cubicBezTo>
                  <a:moveTo>
                    <a:pt x="3175" y="6350"/>
                  </a:moveTo>
                  <a:lnTo>
                    <a:pt x="3175" y="3175"/>
                  </a:lnTo>
                  <a:lnTo>
                    <a:pt x="6350" y="3175"/>
                  </a:lnTo>
                  <a:lnTo>
                    <a:pt x="6350" y="21463"/>
                  </a:lnTo>
                  <a:lnTo>
                    <a:pt x="3175" y="21463"/>
                  </a:lnTo>
                  <a:lnTo>
                    <a:pt x="3175" y="18288"/>
                  </a:lnTo>
                  <a:lnTo>
                    <a:pt x="6605143" y="18288"/>
                  </a:lnTo>
                  <a:lnTo>
                    <a:pt x="6605143" y="21463"/>
                  </a:lnTo>
                  <a:lnTo>
                    <a:pt x="6601968" y="21463"/>
                  </a:lnTo>
                  <a:lnTo>
                    <a:pt x="6601968" y="3175"/>
                  </a:lnTo>
                  <a:lnTo>
                    <a:pt x="6605143" y="3175"/>
                  </a:lnTo>
                  <a:lnTo>
                    <a:pt x="6605143" y="6350"/>
                  </a:lnTo>
                  <a:lnTo>
                    <a:pt x="3175" y="6350"/>
                  </a:lnTo>
                  <a:close/>
                </a:path>
              </a:pathLst>
            </a:custGeom>
            <a:solidFill>
              <a:srgbClr val="D5D5D5"/>
            </a:solidFill>
          </p:spPr>
          <p:txBody>
            <a:bodyPr/>
            <a:lstStyle/>
            <a:p>
              <a:endParaRPr lang="en-US"/>
            </a:p>
          </p:txBody>
        </p:sp>
      </p:grpSp>
      <p:sp>
        <p:nvSpPr>
          <p:cNvPr id="7" name="TextBox 7"/>
          <p:cNvSpPr txBox="1"/>
          <p:nvPr/>
        </p:nvSpPr>
        <p:spPr>
          <a:xfrm>
            <a:off x="592474" y="2745677"/>
            <a:ext cx="9102636" cy="6026277"/>
          </a:xfrm>
          <a:prstGeom prst="rect">
            <a:avLst/>
          </a:prstGeom>
        </p:spPr>
        <p:txBody>
          <a:bodyPr lIns="0" tIns="0" rIns="0" bIns="0" rtlCol="0" anchor="t">
            <a:spAutoFit/>
          </a:bodyPr>
          <a:lstStyle/>
          <a:p>
            <a:pPr algn="l">
              <a:lnSpc>
                <a:spcPts val="5184"/>
              </a:lnSpc>
            </a:pPr>
            <a:r>
              <a:rPr lang="en-US" sz="4800" b="1" spc="44">
                <a:solidFill>
                  <a:srgbClr val="181F52"/>
                </a:solidFill>
                <a:latin typeface="Arial Bold"/>
                <a:ea typeface="Arial Bold"/>
                <a:cs typeface="Arial Bold"/>
                <a:sym typeface="Arial Bold"/>
              </a:rPr>
              <a:t>Mi Shebeirach </a:t>
            </a:r>
          </a:p>
          <a:p>
            <a:pPr algn="l">
              <a:lnSpc>
                <a:spcPts val="5184"/>
              </a:lnSpc>
            </a:pPr>
            <a:endParaRPr lang="en-US" sz="4800" b="1" spc="44">
              <a:solidFill>
                <a:srgbClr val="181F52"/>
              </a:solidFill>
              <a:latin typeface="Arial Bold"/>
              <a:ea typeface="Arial Bold"/>
              <a:cs typeface="Arial Bold"/>
              <a:sym typeface="Arial Bold"/>
            </a:endParaRPr>
          </a:p>
          <a:p>
            <a:pPr algn="l">
              <a:lnSpc>
                <a:spcPts val="5184"/>
              </a:lnSpc>
            </a:pPr>
            <a:r>
              <a:rPr lang="en-US" sz="4800" spc="44">
                <a:solidFill>
                  <a:srgbClr val="181F52"/>
                </a:solidFill>
                <a:latin typeface="Arial"/>
                <a:ea typeface="Arial"/>
                <a:cs typeface="Arial"/>
                <a:sym typeface="Arial"/>
              </a:rPr>
              <a:t>Mi shebeirach avoteinu </a:t>
            </a:r>
          </a:p>
          <a:p>
            <a:pPr algn="l">
              <a:lnSpc>
                <a:spcPts val="5184"/>
              </a:lnSpc>
            </a:pPr>
            <a:r>
              <a:rPr lang="en-US" sz="4800" spc="44">
                <a:solidFill>
                  <a:srgbClr val="181F52"/>
                </a:solidFill>
                <a:latin typeface="Arial"/>
                <a:ea typeface="Arial"/>
                <a:cs typeface="Arial"/>
                <a:sym typeface="Arial"/>
              </a:rPr>
              <a:t>M'kor hab'racha l'imoteinu </a:t>
            </a:r>
          </a:p>
          <a:p>
            <a:pPr algn="l">
              <a:lnSpc>
                <a:spcPts val="5184"/>
              </a:lnSpc>
            </a:pPr>
            <a:r>
              <a:rPr lang="en-US" sz="4800" spc="44">
                <a:solidFill>
                  <a:srgbClr val="181F52"/>
                </a:solidFill>
                <a:latin typeface="Arial"/>
                <a:ea typeface="Arial"/>
                <a:cs typeface="Arial"/>
                <a:sym typeface="Arial"/>
              </a:rPr>
              <a:t>May the source of strength, </a:t>
            </a:r>
          </a:p>
          <a:p>
            <a:pPr algn="l">
              <a:lnSpc>
                <a:spcPts val="5184"/>
              </a:lnSpc>
            </a:pPr>
            <a:r>
              <a:rPr lang="en-US" sz="4800" spc="44">
                <a:solidFill>
                  <a:srgbClr val="181F52"/>
                </a:solidFill>
                <a:latin typeface="Arial"/>
                <a:ea typeface="Arial"/>
                <a:cs typeface="Arial"/>
                <a:sym typeface="Arial"/>
              </a:rPr>
              <a:t>Who blessed the ones before us, </a:t>
            </a:r>
          </a:p>
          <a:p>
            <a:pPr algn="l">
              <a:lnSpc>
                <a:spcPts val="5184"/>
              </a:lnSpc>
            </a:pPr>
            <a:r>
              <a:rPr lang="en-US" sz="4800" spc="44">
                <a:solidFill>
                  <a:srgbClr val="181F52"/>
                </a:solidFill>
                <a:latin typeface="Arial"/>
                <a:ea typeface="Arial"/>
                <a:cs typeface="Arial"/>
                <a:sym typeface="Arial"/>
              </a:rPr>
              <a:t>Help us find the courage</a:t>
            </a:r>
          </a:p>
          <a:p>
            <a:pPr algn="l">
              <a:lnSpc>
                <a:spcPts val="5184"/>
              </a:lnSpc>
            </a:pPr>
            <a:r>
              <a:rPr lang="en-US" sz="4800" spc="44">
                <a:solidFill>
                  <a:srgbClr val="181F52"/>
                </a:solidFill>
                <a:latin typeface="Arial"/>
                <a:ea typeface="Arial"/>
                <a:cs typeface="Arial"/>
                <a:sym typeface="Arial"/>
              </a:rPr>
              <a:t>to make our lives a blessing, </a:t>
            </a:r>
          </a:p>
          <a:p>
            <a:pPr algn="l">
              <a:lnSpc>
                <a:spcPts val="5184"/>
              </a:lnSpc>
            </a:pPr>
            <a:r>
              <a:rPr lang="en-US" sz="4800" spc="44">
                <a:solidFill>
                  <a:srgbClr val="181F52"/>
                </a:solidFill>
                <a:latin typeface="Arial"/>
                <a:ea typeface="Arial"/>
                <a:cs typeface="Arial"/>
                <a:sym typeface="Arial"/>
              </a:rPr>
              <a:t>and let us say, Amen.</a:t>
            </a:r>
          </a:p>
        </p:txBody>
      </p:sp>
    </p:spTree>
  </p:cSld>
  <p:clrMapOvr>
    <a:masterClrMapping/>
  </p:clrMapOvr>
  <p:transition>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3839" y="908685"/>
            <a:ext cx="109728" cy="822960"/>
            <a:chOff x="0" y="0"/>
            <a:chExt cx="146304" cy="1097280"/>
          </a:xfrm>
        </p:grpSpPr>
        <p:sp>
          <p:nvSpPr>
            <p:cNvPr id="3" name="Freeform 3"/>
            <p:cNvSpPr/>
            <p:nvPr/>
          </p:nvSpPr>
          <p:spPr>
            <a:xfrm>
              <a:off x="0" y="0"/>
              <a:ext cx="146304" cy="1097280"/>
            </a:xfrm>
            <a:custGeom>
              <a:avLst/>
              <a:gdLst/>
              <a:ahLst/>
              <a:cxnLst/>
              <a:rect l="l" t="t" r="r" b="b"/>
              <a:pathLst>
                <a:path w="146304" h="1097280">
                  <a:moveTo>
                    <a:pt x="0" y="0"/>
                  </a:moveTo>
                  <a:lnTo>
                    <a:pt x="146304" y="0"/>
                  </a:lnTo>
                  <a:lnTo>
                    <a:pt x="146304" y="1097280"/>
                  </a:lnTo>
                  <a:lnTo>
                    <a:pt x="0" y="1097280"/>
                  </a:lnTo>
                  <a:close/>
                </a:path>
              </a:pathLst>
            </a:custGeom>
            <a:solidFill>
              <a:srgbClr val="ED7D31"/>
            </a:solidFill>
          </p:spPr>
          <p:txBody>
            <a:bodyPr/>
            <a:lstStyle/>
            <a:p>
              <a:endParaRPr lang="en-US"/>
            </a:p>
          </p:txBody>
        </p:sp>
      </p:grpSp>
      <p:grpSp>
        <p:nvGrpSpPr>
          <p:cNvPr id="4" name="Group 4"/>
          <p:cNvGrpSpPr/>
          <p:nvPr/>
        </p:nvGrpSpPr>
        <p:grpSpPr>
          <a:xfrm>
            <a:off x="639985" y="3662839"/>
            <a:ext cx="4956238" cy="18478"/>
            <a:chOff x="0" y="0"/>
            <a:chExt cx="6608318" cy="24638"/>
          </a:xfrm>
        </p:grpSpPr>
        <p:sp>
          <p:nvSpPr>
            <p:cNvPr id="5" name="Freeform 5"/>
            <p:cNvSpPr/>
            <p:nvPr/>
          </p:nvSpPr>
          <p:spPr>
            <a:xfrm>
              <a:off x="3175" y="3175"/>
              <a:ext cx="6601968" cy="18288"/>
            </a:xfrm>
            <a:custGeom>
              <a:avLst/>
              <a:gdLst/>
              <a:ahLst/>
              <a:cxnLst/>
              <a:rect l="l" t="t" r="r" b="b"/>
              <a:pathLst>
                <a:path w="6601968" h="18288">
                  <a:moveTo>
                    <a:pt x="0" y="0"/>
                  </a:moveTo>
                  <a:lnTo>
                    <a:pt x="6601968" y="0"/>
                  </a:lnTo>
                  <a:lnTo>
                    <a:pt x="6601968" y="18288"/>
                  </a:lnTo>
                  <a:lnTo>
                    <a:pt x="0" y="18288"/>
                  </a:lnTo>
                  <a:close/>
                </a:path>
              </a:pathLst>
            </a:custGeom>
            <a:solidFill>
              <a:srgbClr val="D5D5D5"/>
            </a:solidFill>
          </p:spPr>
          <p:txBody>
            <a:bodyPr/>
            <a:lstStyle/>
            <a:p>
              <a:endParaRPr lang="en-US"/>
            </a:p>
          </p:txBody>
        </p:sp>
        <p:sp>
          <p:nvSpPr>
            <p:cNvPr id="6" name="Freeform 6"/>
            <p:cNvSpPr/>
            <p:nvPr/>
          </p:nvSpPr>
          <p:spPr>
            <a:xfrm>
              <a:off x="0" y="0"/>
              <a:ext cx="6608318" cy="24638"/>
            </a:xfrm>
            <a:custGeom>
              <a:avLst/>
              <a:gdLst/>
              <a:ahLst/>
              <a:cxnLst/>
              <a:rect l="l" t="t" r="r" b="b"/>
              <a:pathLst>
                <a:path w="6608318" h="24638">
                  <a:moveTo>
                    <a:pt x="3175" y="0"/>
                  </a:moveTo>
                  <a:lnTo>
                    <a:pt x="6605143" y="0"/>
                  </a:lnTo>
                  <a:cubicBezTo>
                    <a:pt x="6606922" y="0"/>
                    <a:pt x="6608318" y="1397"/>
                    <a:pt x="6608318" y="3175"/>
                  </a:cubicBezTo>
                  <a:lnTo>
                    <a:pt x="6608318" y="21463"/>
                  </a:lnTo>
                  <a:cubicBezTo>
                    <a:pt x="6608318" y="23241"/>
                    <a:pt x="6606922" y="24638"/>
                    <a:pt x="6605143" y="24638"/>
                  </a:cubicBezTo>
                  <a:lnTo>
                    <a:pt x="3175" y="24638"/>
                  </a:lnTo>
                  <a:cubicBezTo>
                    <a:pt x="1397" y="24638"/>
                    <a:pt x="0" y="23241"/>
                    <a:pt x="0" y="21463"/>
                  </a:cubicBezTo>
                  <a:lnTo>
                    <a:pt x="0" y="3175"/>
                  </a:lnTo>
                  <a:cubicBezTo>
                    <a:pt x="0" y="1397"/>
                    <a:pt x="1397" y="0"/>
                    <a:pt x="3175" y="0"/>
                  </a:cubicBezTo>
                  <a:moveTo>
                    <a:pt x="3175" y="6350"/>
                  </a:moveTo>
                  <a:lnTo>
                    <a:pt x="3175" y="3175"/>
                  </a:lnTo>
                  <a:lnTo>
                    <a:pt x="6350" y="3175"/>
                  </a:lnTo>
                  <a:lnTo>
                    <a:pt x="6350" y="21463"/>
                  </a:lnTo>
                  <a:lnTo>
                    <a:pt x="3175" y="21463"/>
                  </a:lnTo>
                  <a:lnTo>
                    <a:pt x="3175" y="18288"/>
                  </a:lnTo>
                  <a:lnTo>
                    <a:pt x="6605143" y="18288"/>
                  </a:lnTo>
                  <a:lnTo>
                    <a:pt x="6605143" y="21463"/>
                  </a:lnTo>
                  <a:lnTo>
                    <a:pt x="6601968" y="21463"/>
                  </a:lnTo>
                  <a:lnTo>
                    <a:pt x="6601968" y="3175"/>
                  </a:lnTo>
                  <a:lnTo>
                    <a:pt x="6605143" y="3175"/>
                  </a:lnTo>
                  <a:lnTo>
                    <a:pt x="6605143" y="6350"/>
                  </a:lnTo>
                  <a:lnTo>
                    <a:pt x="3175" y="6350"/>
                  </a:lnTo>
                  <a:close/>
                </a:path>
              </a:pathLst>
            </a:custGeom>
            <a:solidFill>
              <a:srgbClr val="D5D5D5"/>
            </a:solidFill>
          </p:spPr>
          <p:txBody>
            <a:bodyPr/>
            <a:lstStyle/>
            <a:p>
              <a:endParaRPr lang="en-US"/>
            </a:p>
          </p:txBody>
        </p:sp>
      </p:grpSp>
      <p:sp>
        <p:nvSpPr>
          <p:cNvPr id="7" name="TextBox 7"/>
          <p:cNvSpPr txBox="1"/>
          <p:nvPr/>
        </p:nvSpPr>
        <p:spPr>
          <a:xfrm>
            <a:off x="499800" y="1971696"/>
            <a:ext cx="8268555" cy="6683502"/>
          </a:xfrm>
          <a:prstGeom prst="rect">
            <a:avLst/>
          </a:prstGeom>
        </p:spPr>
        <p:txBody>
          <a:bodyPr lIns="0" tIns="0" rIns="0" bIns="0" rtlCol="0" anchor="t">
            <a:spAutoFit/>
          </a:bodyPr>
          <a:lstStyle/>
          <a:p>
            <a:pPr algn="l">
              <a:lnSpc>
                <a:spcPts val="5184"/>
              </a:lnSpc>
            </a:pPr>
            <a:r>
              <a:rPr lang="en-US" sz="4800" spc="44">
                <a:solidFill>
                  <a:srgbClr val="181F52"/>
                </a:solidFill>
                <a:latin typeface="Arial"/>
                <a:ea typeface="Arial"/>
                <a:cs typeface="Arial"/>
                <a:sym typeface="Arial"/>
              </a:rPr>
              <a:t>Mi shebeirach imoteinu </a:t>
            </a:r>
          </a:p>
          <a:p>
            <a:pPr algn="l">
              <a:lnSpc>
                <a:spcPts val="5184"/>
              </a:lnSpc>
            </a:pPr>
            <a:r>
              <a:rPr lang="en-US" sz="4800" spc="44">
                <a:solidFill>
                  <a:srgbClr val="181F52"/>
                </a:solidFill>
                <a:latin typeface="Arial"/>
                <a:ea typeface="Arial"/>
                <a:cs typeface="Arial"/>
                <a:sym typeface="Arial"/>
              </a:rPr>
              <a:t>M'kor habrachah l'avoteinu </a:t>
            </a:r>
          </a:p>
          <a:p>
            <a:pPr algn="l">
              <a:lnSpc>
                <a:spcPts val="5184"/>
              </a:lnSpc>
            </a:pPr>
            <a:endParaRPr lang="en-US" sz="4800" spc="44">
              <a:solidFill>
                <a:srgbClr val="181F52"/>
              </a:solidFill>
              <a:latin typeface="Arial"/>
              <a:ea typeface="Arial"/>
              <a:cs typeface="Arial"/>
              <a:sym typeface="Arial"/>
            </a:endParaRPr>
          </a:p>
          <a:p>
            <a:pPr algn="l">
              <a:lnSpc>
                <a:spcPts val="5184"/>
              </a:lnSpc>
            </a:pPr>
            <a:r>
              <a:rPr lang="en-US" sz="4800" spc="44">
                <a:solidFill>
                  <a:srgbClr val="181F52"/>
                </a:solidFill>
                <a:latin typeface="Arial"/>
                <a:ea typeface="Arial"/>
                <a:cs typeface="Arial"/>
                <a:sym typeface="Arial"/>
              </a:rPr>
              <a:t>Bless those in need of healing </a:t>
            </a:r>
          </a:p>
          <a:p>
            <a:pPr algn="l">
              <a:lnSpc>
                <a:spcPts val="5184"/>
              </a:lnSpc>
            </a:pPr>
            <a:r>
              <a:rPr lang="en-US" sz="4800" spc="44">
                <a:solidFill>
                  <a:srgbClr val="181F52"/>
                </a:solidFill>
                <a:latin typeface="Arial"/>
                <a:ea typeface="Arial"/>
                <a:cs typeface="Arial"/>
                <a:sym typeface="Arial"/>
              </a:rPr>
              <a:t>with r'fuah sh'leimah, </a:t>
            </a:r>
          </a:p>
          <a:p>
            <a:pPr algn="l">
              <a:lnSpc>
                <a:spcPts val="5184"/>
              </a:lnSpc>
            </a:pPr>
            <a:r>
              <a:rPr lang="en-US" sz="4800" spc="44">
                <a:solidFill>
                  <a:srgbClr val="181F52"/>
                </a:solidFill>
                <a:latin typeface="Arial"/>
                <a:ea typeface="Arial"/>
                <a:cs typeface="Arial"/>
                <a:sym typeface="Arial"/>
              </a:rPr>
              <a:t>The renewal of body, </a:t>
            </a:r>
          </a:p>
          <a:p>
            <a:pPr algn="l">
              <a:lnSpc>
                <a:spcPts val="5184"/>
              </a:lnSpc>
            </a:pPr>
            <a:r>
              <a:rPr lang="en-US" sz="4800" spc="44">
                <a:solidFill>
                  <a:srgbClr val="181F52"/>
                </a:solidFill>
                <a:latin typeface="Arial"/>
                <a:ea typeface="Arial"/>
                <a:cs typeface="Arial"/>
                <a:sym typeface="Arial"/>
              </a:rPr>
              <a:t>the renewal of spirit, </a:t>
            </a:r>
          </a:p>
          <a:p>
            <a:pPr algn="l">
              <a:lnSpc>
                <a:spcPts val="5184"/>
              </a:lnSpc>
            </a:pPr>
            <a:endParaRPr lang="en-US" sz="4800" spc="44">
              <a:solidFill>
                <a:srgbClr val="181F52"/>
              </a:solidFill>
              <a:latin typeface="Arial"/>
              <a:ea typeface="Arial"/>
              <a:cs typeface="Arial"/>
              <a:sym typeface="Arial"/>
            </a:endParaRPr>
          </a:p>
          <a:p>
            <a:pPr algn="l">
              <a:lnSpc>
                <a:spcPts val="5184"/>
              </a:lnSpc>
            </a:pPr>
            <a:r>
              <a:rPr lang="en-US" sz="4800" spc="44">
                <a:solidFill>
                  <a:srgbClr val="181F52"/>
                </a:solidFill>
                <a:latin typeface="Arial"/>
                <a:ea typeface="Arial"/>
                <a:cs typeface="Arial"/>
                <a:sym typeface="Arial"/>
              </a:rPr>
              <a:t>And let us say, Amen.</a:t>
            </a:r>
          </a:p>
        </p:txBody>
      </p:sp>
    </p:spTree>
  </p:cSld>
  <p:clrMapOvr>
    <a:masterClrMapping/>
  </p:clrMapOvr>
  <p:transition>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177540" y="7379970"/>
            <a:ext cx="11932920" cy="1847850"/>
          </a:xfrm>
          <a:prstGeom prst="rect">
            <a:avLst/>
          </a:prstGeom>
        </p:spPr>
        <p:txBody>
          <a:bodyPr lIns="0" tIns="0" rIns="0" bIns="0" rtlCol="0" anchor="t">
            <a:spAutoFit/>
          </a:bodyPr>
          <a:lstStyle/>
          <a:p>
            <a:pPr algn="ctr">
              <a:lnSpc>
                <a:spcPts val="12960"/>
              </a:lnSpc>
            </a:pPr>
            <a:r>
              <a:rPr lang="en-US" sz="10800" b="1">
                <a:solidFill>
                  <a:srgbClr val="181F52"/>
                </a:solidFill>
                <a:latin typeface="Arial Bold"/>
                <a:ea typeface="Arial Bold"/>
                <a:cs typeface="Arial Bold"/>
                <a:sym typeface="Arial Bold"/>
              </a:rPr>
              <a:t>Shalom Aleichem</a:t>
            </a:r>
          </a:p>
        </p:txBody>
      </p:sp>
      <p:sp>
        <p:nvSpPr>
          <p:cNvPr id="4" name="TextBox 4"/>
          <p:cNvSpPr txBox="1"/>
          <p:nvPr/>
        </p:nvSpPr>
        <p:spPr>
          <a:xfrm>
            <a:off x="14493240" y="172805"/>
            <a:ext cx="1645920" cy="723900"/>
          </a:xfrm>
          <a:prstGeom prst="rect">
            <a:avLst/>
          </a:prstGeom>
        </p:spPr>
        <p:txBody>
          <a:bodyPr lIns="0" tIns="0" rIns="0" bIns="0" rtlCol="0" anchor="t">
            <a:spAutoFit/>
          </a:bodyPr>
          <a:lstStyle/>
          <a:p>
            <a:pPr algn="l">
              <a:lnSpc>
                <a:spcPts val="5040"/>
              </a:lnSpc>
            </a:pPr>
            <a:r>
              <a:rPr lang="en-US" sz="4200" spc="39">
                <a:solidFill>
                  <a:srgbClr val="FFFF00"/>
                </a:solidFill>
                <a:latin typeface="Arial"/>
                <a:ea typeface="Arial"/>
                <a:cs typeface="Arial"/>
                <a:sym typeface="Arial"/>
              </a:rPr>
              <a:t>p201</a:t>
            </a:r>
          </a:p>
        </p:txBody>
      </p:sp>
    </p:spTree>
  </p:cSld>
  <p:clrMapOvr>
    <a:masterClrMapping/>
  </p:clrMapOvr>
  <p:transition>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63240" y="245745"/>
            <a:ext cx="12161520" cy="4524375"/>
          </a:xfrm>
          <a:prstGeom prst="rect">
            <a:avLst/>
          </a:prstGeom>
        </p:spPr>
        <p:txBody>
          <a:bodyPr lIns="0" tIns="0" rIns="0" bIns="0" rtlCol="0" anchor="t">
            <a:spAutoFit/>
          </a:bodyPr>
          <a:lstStyle/>
          <a:p>
            <a:pPr algn="ctr" rtl="1">
              <a:lnSpc>
                <a:spcPts val="8640"/>
              </a:lnSpc>
            </a:pPr>
            <a:r>
              <a:rPr lang="he-IL" sz="7200">
                <a:solidFill>
                  <a:srgbClr val="000066"/>
                </a:solidFill>
                <a:latin typeface="Arial"/>
                <a:ea typeface="Arial"/>
                <a:cs typeface="Arial"/>
                <a:sym typeface="Arial"/>
                <a:rtl/>
              </a:rPr>
              <a:t>שָׁלוֹם עֲלֵיכֶם מַלְאֲכֲי הַשָּׁרֵת </a:t>
            </a:r>
          </a:p>
          <a:p>
            <a:pPr algn="ctr" rtl="1">
              <a:lnSpc>
                <a:spcPts val="8640"/>
              </a:lnSpc>
            </a:pPr>
            <a:r>
              <a:rPr lang="he-IL" sz="7200">
                <a:solidFill>
                  <a:srgbClr val="000066"/>
                </a:solidFill>
                <a:latin typeface="Arial"/>
                <a:ea typeface="Arial"/>
                <a:cs typeface="Arial"/>
                <a:sym typeface="Arial"/>
                <a:rtl/>
              </a:rPr>
              <a:t>מַלְאֲכֵי עֶלְיוֹן </a:t>
            </a:r>
          </a:p>
          <a:p>
            <a:pPr algn="ctr" rtl="1">
              <a:lnSpc>
                <a:spcPts val="8640"/>
              </a:lnSpc>
            </a:pPr>
            <a:r>
              <a:rPr lang="he-IL" sz="7200">
                <a:solidFill>
                  <a:srgbClr val="000066"/>
                </a:solidFill>
                <a:latin typeface="Arial"/>
                <a:ea typeface="Arial"/>
                <a:cs typeface="Arial"/>
                <a:sym typeface="Arial"/>
                <a:rtl/>
              </a:rPr>
              <a:t>מִמֶּלֶךְ מַלְכֵי הַמְּלָכִים </a:t>
            </a:r>
          </a:p>
          <a:p>
            <a:pPr algn="ctr" rtl="1">
              <a:lnSpc>
                <a:spcPts val="8640"/>
              </a:lnSpc>
            </a:pPr>
            <a:r>
              <a:rPr lang="he-IL" sz="7200">
                <a:solidFill>
                  <a:srgbClr val="000066"/>
                </a:solidFill>
                <a:latin typeface="Arial"/>
                <a:ea typeface="Arial"/>
                <a:cs typeface="Arial"/>
                <a:sym typeface="Arial"/>
                <a:rtl/>
              </a:rPr>
              <a:t>הַקָּדוֹשׁ בָּרוּךְ הוּא.</a:t>
            </a:r>
          </a:p>
        </p:txBody>
      </p:sp>
      <p:sp>
        <p:nvSpPr>
          <p:cNvPr id="4" name="TextBox 4"/>
          <p:cNvSpPr txBox="1"/>
          <p:nvPr/>
        </p:nvSpPr>
        <p:spPr>
          <a:xfrm>
            <a:off x="3063240" y="5036820"/>
            <a:ext cx="12161520" cy="3279648"/>
          </a:xfrm>
          <a:prstGeom prst="rect">
            <a:avLst/>
          </a:prstGeom>
        </p:spPr>
        <p:txBody>
          <a:bodyPr lIns="0" tIns="0" rIns="0" bIns="0" rtlCol="0" anchor="t">
            <a:spAutoFit/>
          </a:bodyPr>
          <a:lstStyle/>
          <a:p>
            <a:pPr algn="ctr">
              <a:lnSpc>
                <a:spcPts val="6336"/>
              </a:lnSpc>
            </a:pPr>
            <a:r>
              <a:rPr lang="en-US" sz="4800" b="1" spc="44">
                <a:solidFill>
                  <a:srgbClr val="181F52"/>
                </a:solidFill>
                <a:latin typeface="Arial Bold"/>
                <a:ea typeface="Arial Bold"/>
                <a:cs typeface="Arial Bold"/>
                <a:sym typeface="Arial Bold"/>
              </a:rPr>
              <a:t>Shalom aleichem.  Malachei hashareit.</a:t>
            </a:r>
          </a:p>
          <a:p>
            <a:pPr algn="ctr">
              <a:lnSpc>
                <a:spcPts val="6336"/>
              </a:lnSpc>
            </a:pPr>
            <a:r>
              <a:rPr lang="en-US" sz="4800" b="1" spc="44">
                <a:solidFill>
                  <a:srgbClr val="181F52"/>
                </a:solidFill>
                <a:latin typeface="Arial Bold"/>
                <a:ea typeface="Arial Bold"/>
                <a:cs typeface="Arial Bold"/>
                <a:sym typeface="Arial Bold"/>
              </a:rPr>
              <a:t> Malachei Elyon.</a:t>
            </a:r>
          </a:p>
          <a:p>
            <a:pPr algn="ctr">
              <a:lnSpc>
                <a:spcPts val="6336"/>
              </a:lnSpc>
            </a:pPr>
            <a:r>
              <a:rPr lang="en-US" sz="4800" b="1" spc="44">
                <a:solidFill>
                  <a:srgbClr val="181F52"/>
                </a:solidFill>
                <a:latin typeface="Arial Bold"/>
                <a:ea typeface="Arial Bold"/>
                <a:cs typeface="Arial Bold"/>
                <a:sym typeface="Arial Bold"/>
              </a:rPr>
              <a:t>Mi'melech mal'chei ham'lachim.</a:t>
            </a:r>
          </a:p>
          <a:p>
            <a:pPr algn="ctr">
              <a:lnSpc>
                <a:spcPts val="6336"/>
              </a:lnSpc>
            </a:pPr>
            <a:r>
              <a:rPr lang="en-US" sz="4800" b="1" spc="44">
                <a:solidFill>
                  <a:srgbClr val="181F52"/>
                </a:solidFill>
                <a:latin typeface="Arial Bold"/>
                <a:ea typeface="Arial Bold"/>
                <a:cs typeface="Arial Bold"/>
                <a:sym typeface="Arial Bold"/>
              </a:rPr>
              <a:t>Hakadosh baruch hu.</a:t>
            </a:r>
          </a:p>
        </p:txBody>
      </p:sp>
    </p:spTree>
  </p:cSld>
  <p:clrMapOvr>
    <a:masterClrMapping/>
  </p:clrMapOvr>
  <p:transition>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63240" y="245745"/>
            <a:ext cx="12161520" cy="4524375"/>
          </a:xfrm>
          <a:prstGeom prst="rect">
            <a:avLst/>
          </a:prstGeom>
        </p:spPr>
        <p:txBody>
          <a:bodyPr lIns="0" tIns="0" rIns="0" bIns="0" rtlCol="0" anchor="t">
            <a:spAutoFit/>
          </a:bodyPr>
          <a:lstStyle/>
          <a:p>
            <a:pPr algn="ctr" rtl="1">
              <a:lnSpc>
                <a:spcPts val="8640"/>
              </a:lnSpc>
            </a:pPr>
            <a:r>
              <a:rPr lang="he-IL" sz="7200">
                <a:solidFill>
                  <a:srgbClr val="000066"/>
                </a:solidFill>
                <a:latin typeface="Arial"/>
                <a:ea typeface="Arial"/>
                <a:cs typeface="Arial"/>
                <a:sym typeface="Arial"/>
                <a:rtl/>
              </a:rPr>
              <a:t>בּוֹאֲכֶם לְשָׁלוֹם מַלְאֲכֲי הַשָּׁרֵת </a:t>
            </a:r>
          </a:p>
          <a:p>
            <a:pPr algn="ctr" rtl="1">
              <a:lnSpc>
                <a:spcPts val="8640"/>
              </a:lnSpc>
            </a:pPr>
            <a:r>
              <a:rPr lang="he-IL" sz="7200">
                <a:solidFill>
                  <a:srgbClr val="000066"/>
                </a:solidFill>
                <a:latin typeface="Arial"/>
                <a:ea typeface="Arial"/>
                <a:cs typeface="Arial"/>
                <a:sym typeface="Arial"/>
                <a:rtl/>
              </a:rPr>
              <a:t>מַלְאֲכֵי עֶלְיוֹן </a:t>
            </a:r>
          </a:p>
          <a:p>
            <a:pPr algn="ctr" rtl="1">
              <a:lnSpc>
                <a:spcPts val="8640"/>
              </a:lnSpc>
            </a:pPr>
            <a:r>
              <a:rPr lang="he-IL" sz="7200">
                <a:solidFill>
                  <a:srgbClr val="000066"/>
                </a:solidFill>
                <a:latin typeface="Arial"/>
                <a:ea typeface="Arial"/>
                <a:cs typeface="Arial"/>
                <a:sym typeface="Arial"/>
                <a:rtl/>
              </a:rPr>
              <a:t>מִמֶּלֶךְ מַלְכֵי הַמְּלָכִים </a:t>
            </a:r>
          </a:p>
          <a:p>
            <a:pPr algn="ctr" rtl="1">
              <a:lnSpc>
                <a:spcPts val="8640"/>
              </a:lnSpc>
            </a:pPr>
            <a:r>
              <a:rPr lang="he-IL" sz="7200">
                <a:solidFill>
                  <a:srgbClr val="000066"/>
                </a:solidFill>
                <a:latin typeface="Arial"/>
                <a:ea typeface="Arial"/>
                <a:cs typeface="Arial"/>
                <a:sym typeface="Arial"/>
                <a:rtl/>
              </a:rPr>
              <a:t>הַקָּדוֹשׁ בָּרוּךְ הוּא.</a:t>
            </a:r>
          </a:p>
        </p:txBody>
      </p:sp>
      <p:sp>
        <p:nvSpPr>
          <p:cNvPr id="4" name="TextBox 4"/>
          <p:cNvSpPr txBox="1"/>
          <p:nvPr/>
        </p:nvSpPr>
        <p:spPr>
          <a:xfrm>
            <a:off x="3063240" y="5170170"/>
            <a:ext cx="12161520" cy="3052999"/>
          </a:xfrm>
          <a:prstGeom prst="rect">
            <a:avLst/>
          </a:prstGeom>
        </p:spPr>
        <p:txBody>
          <a:bodyPr lIns="0" tIns="0" rIns="0" bIns="0" rtlCol="0" anchor="t">
            <a:spAutoFit/>
          </a:bodyPr>
          <a:lstStyle/>
          <a:p>
            <a:pPr algn="ctr">
              <a:lnSpc>
                <a:spcPts val="4688"/>
              </a:lnSpc>
            </a:pPr>
            <a:r>
              <a:rPr lang="en-US" sz="4440" b="1" spc="41">
                <a:solidFill>
                  <a:srgbClr val="181F52"/>
                </a:solidFill>
                <a:latin typeface="Arial Bold"/>
                <a:ea typeface="Arial Bold"/>
                <a:cs typeface="Arial Bold"/>
                <a:sym typeface="Arial Bold"/>
              </a:rPr>
              <a:t>Boachem l'sha-lom.  Malachei haShalom.</a:t>
            </a:r>
          </a:p>
          <a:p>
            <a:pPr algn="ctr">
              <a:lnSpc>
                <a:spcPts val="4688"/>
              </a:lnSpc>
            </a:pPr>
            <a:r>
              <a:rPr lang="en-US" sz="4440" b="1" spc="41">
                <a:solidFill>
                  <a:srgbClr val="181F52"/>
                </a:solidFill>
                <a:latin typeface="Arial Bold"/>
                <a:ea typeface="Arial Bold"/>
                <a:cs typeface="Arial Bold"/>
                <a:sym typeface="Arial Bold"/>
              </a:rPr>
              <a:t> Malachei Elyon.</a:t>
            </a:r>
          </a:p>
          <a:p>
            <a:pPr algn="ctr">
              <a:lnSpc>
                <a:spcPts val="4688"/>
              </a:lnSpc>
            </a:pPr>
            <a:r>
              <a:rPr lang="en-US" sz="4440" b="1" spc="41">
                <a:solidFill>
                  <a:srgbClr val="181F52"/>
                </a:solidFill>
                <a:latin typeface="Arial Bold"/>
                <a:ea typeface="Arial Bold"/>
                <a:cs typeface="Arial Bold"/>
                <a:sym typeface="Arial Bold"/>
              </a:rPr>
              <a:t>Mi'melech mal'chei ham'lachim.</a:t>
            </a:r>
          </a:p>
          <a:p>
            <a:pPr algn="ctr">
              <a:lnSpc>
                <a:spcPts val="4688"/>
              </a:lnSpc>
            </a:pPr>
            <a:r>
              <a:rPr lang="en-US" sz="4440" b="1" spc="41">
                <a:solidFill>
                  <a:srgbClr val="181F52"/>
                </a:solidFill>
                <a:latin typeface="Arial Bold"/>
                <a:ea typeface="Arial Bold"/>
                <a:cs typeface="Arial Bold"/>
                <a:sym typeface="Arial Bold"/>
              </a:rPr>
              <a:t>Hakadosh baruch hu.</a:t>
            </a:r>
          </a:p>
          <a:p>
            <a:pPr algn="ctr">
              <a:lnSpc>
                <a:spcPts val="4688"/>
              </a:lnSpc>
            </a:pPr>
            <a:endParaRPr lang="en-US" sz="4440" b="1" spc="41">
              <a:solidFill>
                <a:srgbClr val="181F52"/>
              </a:solidFill>
              <a:latin typeface="Arial Bold"/>
              <a:ea typeface="Arial Bold"/>
              <a:cs typeface="Arial Bold"/>
              <a:sym typeface="Arial Bold"/>
            </a:endParaRPr>
          </a:p>
        </p:txBody>
      </p:sp>
    </p:spTree>
  </p:cSld>
  <p:clrMapOvr>
    <a:masterClrMapping/>
  </p:clrMapOvr>
  <p:transition>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63240" y="817245"/>
            <a:ext cx="12161520" cy="4524375"/>
          </a:xfrm>
          <a:prstGeom prst="rect">
            <a:avLst/>
          </a:prstGeom>
        </p:spPr>
        <p:txBody>
          <a:bodyPr lIns="0" tIns="0" rIns="0" bIns="0" rtlCol="0" anchor="t">
            <a:spAutoFit/>
          </a:bodyPr>
          <a:lstStyle/>
          <a:p>
            <a:pPr algn="ctr" rtl="1">
              <a:lnSpc>
                <a:spcPts val="8640"/>
              </a:lnSpc>
            </a:pPr>
            <a:r>
              <a:rPr lang="he-IL" sz="7200">
                <a:solidFill>
                  <a:srgbClr val="000066"/>
                </a:solidFill>
                <a:latin typeface="Arial"/>
                <a:ea typeface="Arial"/>
                <a:cs typeface="Arial"/>
                <a:sym typeface="Arial"/>
                <a:rtl/>
              </a:rPr>
              <a:t>בָּרְכוּנִי לְשָׁלוֹם מַלְאֲכֲי הַשָּׁרֵת </a:t>
            </a:r>
          </a:p>
          <a:p>
            <a:pPr algn="ctr" rtl="1">
              <a:lnSpc>
                <a:spcPts val="8640"/>
              </a:lnSpc>
            </a:pPr>
            <a:r>
              <a:rPr lang="he-IL" sz="7200">
                <a:solidFill>
                  <a:srgbClr val="000066"/>
                </a:solidFill>
                <a:latin typeface="Arial"/>
                <a:ea typeface="Arial"/>
                <a:cs typeface="Arial"/>
                <a:sym typeface="Arial"/>
                <a:rtl/>
              </a:rPr>
              <a:t>מַלְאֲכֵי עֶלְיוֹן </a:t>
            </a:r>
          </a:p>
          <a:p>
            <a:pPr algn="ctr" rtl="1">
              <a:lnSpc>
                <a:spcPts val="8640"/>
              </a:lnSpc>
            </a:pPr>
            <a:r>
              <a:rPr lang="he-IL" sz="7200">
                <a:solidFill>
                  <a:srgbClr val="000066"/>
                </a:solidFill>
                <a:latin typeface="Arial"/>
                <a:ea typeface="Arial"/>
                <a:cs typeface="Arial"/>
                <a:sym typeface="Arial"/>
                <a:rtl/>
              </a:rPr>
              <a:t>מִמֶּלֶךְ מַלְכֵי הַמְּלָכִים </a:t>
            </a:r>
          </a:p>
          <a:p>
            <a:pPr algn="ctr" rtl="1">
              <a:lnSpc>
                <a:spcPts val="8640"/>
              </a:lnSpc>
            </a:pPr>
            <a:r>
              <a:rPr lang="he-IL" sz="7200">
                <a:solidFill>
                  <a:srgbClr val="000066"/>
                </a:solidFill>
                <a:latin typeface="Arial"/>
                <a:ea typeface="Arial"/>
                <a:cs typeface="Arial"/>
                <a:sym typeface="Arial"/>
                <a:rtl/>
              </a:rPr>
              <a:t>הַקָּדוֹשׁ בָּרוּךְ הוּא.</a:t>
            </a:r>
          </a:p>
        </p:txBody>
      </p:sp>
      <p:sp>
        <p:nvSpPr>
          <p:cNvPr id="4" name="TextBox 4"/>
          <p:cNvSpPr txBox="1"/>
          <p:nvPr/>
        </p:nvSpPr>
        <p:spPr>
          <a:xfrm>
            <a:off x="3063240" y="6198870"/>
            <a:ext cx="12161520" cy="3052999"/>
          </a:xfrm>
          <a:prstGeom prst="rect">
            <a:avLst/>
          </a:prstGeom>
        </p:spPr>
        <p:txBody>
          <a:bodyPr lIns="0" tIns="0" rIns="0" bIns="0" rtlCol="0" anchor="t">
            <a:spAutoFit/>
          </a:bodyPr>
          <a:lstStyle/>
          <a:p>
            <a:pPr algn="ctr">
              <a:lnSpc>
                <a:spcPts val="4688"/>
              </a:lnSpc>
            </a:pPr>
            <a:r>
              <a:rPr lang="en-US" sz="4440" spc="41">
                <a:solidFill>
                  <a:srgbClr val="181F52"/>
                </a:solidFill>
                <a:latin typeface="Arial"/>
                <a:ea typeface="Arial"/>
                <a:cs typeface="Arial"/>
                <a:sym typeface="Arial"/>
              </a:rPr>
              <a:t>Barchuni l'sha-lom.  Malachei haShalom.</a:t>
            </a:r>
          </a:p>
          <a:p>
            <a:pPr algn="ctr">
              <a:lnSpc>
                <a:spcPts val="4688"/>
              </a:lnSpc>
            </a:pPr>
            <a:r>
              <a:rPr lang="en-US" sz="4440" spc="41">
                <a:solidFill>
                  <a:srgbClr val="181F52"/>
                </a:solidFill>
                <a:latin typeface="Arial"/>
                <a:ea typeface="Arial"/>
                <a:cs typeface="Arial"/>
                <a:sym typeface="Arial"/>
              </a:rPr>
              <a:t> Malachei Elyon.</a:t>
            </a:r>
          </a:p>
          <a:p>
            <a:pPr algn="ctr">
              <a:lnSpc>
                <a:spcPts val="4688"/>
              </a:lnSpc>
            </a:pPr>
            <a:r>
              <a:rPr lang="en-US" sz="4440" spc="41">
                <a:solidFill>
                  <a:srgbClr val="181F52"/>
                </a:solidFill>
                <a:latin typeface="Arial"/>
                <a:ea typeface="Arial"/>
                <a:cs typeface="Arial"/>
                <a:sym typeface="Arial"/>
              </a:rPr>
              <a:t>Mi'melech mal'chei ham'lachim.</a:t>
            </a:r>
          </a:p>
          <a:p>
            <a:pPr algn="ctr">
              <a:lnSpc>
                <a:spcPts val="4688"/>
              </a:lnSpc>
            </a:pPr>
            <a:r>
              <a:rPr lang="en-US" sz="4440" spc="41">
                <a:solidFill>
                  <a:srgbClr val="181F52"/>
                </a:solidFill>
                <a:latin typeface="Arial"/>
                <a:ea typeface="Arial"/>
                <a:cs typeface="Arial"/>
                <a:sym typeface="Arial"/>
              </a:rPr>
              <a:t>Hakadosh baruch hu.</a:t>
            </a:r>
          </a:p>
          <a:p>
            <a:pPr algn="ctr">
              <a:lnSpc>
                <a:spcPts val="4688"/>
              </a:lnSpc>
            </a:pPr>
            <a:endParaRPr lang="en-US" sz="4440" spc="41">
              <a:solidFill>
                <a:srgbClr val="181F52"/>
              </a:solidFill>
              <a:latin typeface="Arial"/>
              <a:ea typeface="Arial"/>
              <a:cs typeface="Arial"/>
              <a:sym typeface="Arial"/>
            </a:endParaRPr>
          </a:p>
        </p:txBody>
      </p:sp>
    </p:spTree>
  </p:cSld>
  <p:clrMapOvr>
    <a:masterClrMapping/>
  </p:clrMapOvr>
  <p:transition>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63240" y="817245"/>
            <a:ext cx="12161520" cy="4524375"/>
          </a:xfrm>
          <a:prstGeom prst="rect">
            <a:avLst/>
          </a:prstGeom>
        </p:spPr>
        <p:txBody>
          <a:bodyPr lIns="0" tIns="0" rIns="0" bIns="0" rtlCol="0" anchor="t">
            <a:spAutoFit/>
          </a:bodyPr>
          <a:lstStyle/>
          <a:p>
            <a:pPr algn="ctr" rtl="1">
              <a:lnSpc>
                <a:spcPts val="8640"/>
              </a:lnSpc>
            </a:pPr>
            <a:r>
              <a:rPr lang="he-IL" sz="7200">
                <a:solidFill>
                  <a:srgbClr val="000066"/>
                </a:solidFill>
                <a:latin typeface="Arial"/>
                <a:ea typeface="Arial"/>
                <a:cs typeface="Arial"/>
                <a:sym typeface="Arial"/>
                <a:rtl/>
              </a:rPr>
              <a:t>צֵאתְכֶם לְשָׁלוֹם מַלְכֵי הַשָּׁרֵת </a:t>
            </a:r>
          </a:p>
          <a:p>
            <a:pPr algn="ctr" rtl="1">
              <a:lnSpc>
                <a:spcPts val="8640"/>
              </a:lnSpc>
            </a:pPr>
            <a:r>
              <a:rPr lang="he-IL" sz="7200">
                <a:solidFill>
                  <a:srgbClr val="000066"/>
                </a:solidFill>
                <a:latin typeface="Arial"/>
                <a:ea typeface="Arial"/>
                <a:cs typeface="Arial"/>
                <a:sym typeface="Arial"/>
                <a:rtl/>
              </a:rPr>
              <a:t>מַלְאֲכֵי עֶלְיוֹן </a:t>
            </a:r>
          </a:p>
          <a:p>
            <a:pPr algn="ctr" rtl="1">
              <a:lnSpc>
                <a:spcPts val="8640"/>
              </a:lnSpc>
            </a:pPr>
            <a:r>
              <a:rPr lang="he-IL" sz="7200">
                <a:solidFill>
                  <a:srgbClr val="000066"/>
                </a:solidFill>
                <a:latin typeface="Arial"/>
                <a:ea typeface="Arial"/>
                <a:cs typeface="Arial"/>
                <a:sym typeface="Arial"/>
                <a:rtl/>
              </a:rPr>
              <a:t>מִמֶּלֶךְ מַלְכֵי הַמְּלָכִים </a:t>
            </a:r>
          </a:p>
          <a:p>
            <a:pPr algn="ctr" rtl="1">
              <a:lnSpc>
                <a:spcPts val="8640"/>
              </a:lnSpc>
            </a:pPr>
            <a:r>
              <a:rPr lang="he-IL" sz="7200">
                <a:solidFill>
                  <a:srgbClr val="000066"/>
                </a:solidFill>
                <a:latin typeface="Arial"/>
                <a:ea typeface="Arial"/>
                <a:cs typeface="Arial"/>
                <a:sym typeface="Arial"/>
                <a:rtl/>
              </a:rPr>
              <a:t>הַקָּדוֹשׁ בָּרוּךְ הוּא.</a:t>
            </a:r>
          </a:p>
        </p:txBody>
      </p:sp>
      <p:sp>
        <p:nvSpPr>
          <p:cNvPr id="4" name="TextBox 4"/>
          <p:cNvSpPr txBox="1"/>
          <p:nvPr/>
        </p:nvSpPr>
        <p:spPr>
          <a:xfrm>
            <a:off x="3063240" y="6065520"/>
            <a:ext cx="12161520" cy="3279648"/>
          </a:xfrm>
          <a:prstGeom prst="rect">
            <a:avLst/>
          </a:prstGeom>
        </p:spPr>
        <p:txBody>
          <a:bodyPr lIns="0" tIns="0" rIns="0" bIns="0" rtlCol="0" anchor="t">
            <a:spAutoFit/>
          </a:bodyPr>
          <a:lstStyle/>
          <a:p>
            <a:pPr algn="ctr">
              <a:lnSpc>
                <a:spcPts val="6336"/>
              </a:lnSpc>
            </a:pPr>
            <a:r>
              <a:rPr lang="en-US" sz="4800" spc="44">
                <a:solidFill>
                  <a:srgbClr val="181F52"/>
                </a:solidFill>
                <a:latin typeface="Arial"/>
                <a:ea typeface="Arial"/>
                <a:cs typeface="Arial"/>
                <a:sym typeface="Arial"/>
              </a:rPr>
              <a:t>Tseit'chem l'shalom.  Malachei hasharait.</a:t>
            </a:r>
          </a:p>
          <a:p>
            <a:pPr algn="ctr">
              <a:lnSpc>
                <a:spcPts val="6336"/>
              </a:lnSpc>
            </a:pPr>
            <a:r>
              <a:rPr lang="en-US" sz="4800" spc="44">
                <a:solidFill>
                  <a:srgbClr val="181F52"/>
                </a:solidFill>
                <a:latin typeface="Arial"/>
                <a:ea typeface="Arial"/>
                <a:cs typeface="Arial"/>
                <a:sym typeface="Arial"/>
              </a:rPr>
              <a:t> Malachei Elyon.</a:t>
            </a:r>
          </a:p>
          <a:p>
            <a:pPr algn="ctr">
              <a:lnSpc>
                <a:spcPts val="6336"/>
              </a:lnSpc>
            </a:pPr>
            <a:r>
              <a:rPr lang="en-US" sz="4800" spc="44">
                <a:solidFill>
                  <a:srgbClr val="181F52"/>
                </a:solidFill>
                <a:latin typeface="Arial"/>
                <a:ea typeface="Arial"/>
                <a:cs typeface="Arial"/>
                <a:sym typeface="Arial"/>
              </a:rPr>
              <a:t>Mi'melech mal'chei ham'lachim.</a:t>
            </a:r>
          </a:p>
          <a:p>
            <a:pPr algn="ctr">
              <a:lnSpc>
                <a:spcPts val="6336"/>
              </a:lnSpc>
            </a:pPr>
            <a:r>
              <a:rPr lang="en-US" sz="4800" spc="44">
                <a:solidFill>
                  <a:srgbClr val="181F52"/>
                </a:solidFill>
                <a:latin typeface="Arial"/>
                <a:ea typeface="Arial"/>
                <a:cs typeface="Arial"/>
                <a:sym typeface="Arial"/>
              </a:rPr>
              <a:t>Hakadosh baruch hu.</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37392</TotalTime>
  <Words>9314</Words>
  <Application>Microsoft Macintosh PowerPoint</Application>
  <PresentationFormat>Custom</PresentationFormat>
  <Paragraphs>1360</Paragraphs>
  <Slides>172</Slides>
  <Notes>117</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172</vt:i4>
      </vt:variant>
    </vt:vector>
  </HeadingPairs>
  <TitlesOfParts>
    <vt:vector size="189" baseType="lpstr">
      <vt:lpstr>Arial Bold Italics</vt:lpstr>
      <vt:lpstr>Arial Italics</vt:lpstr>
      <vt:lpstr>sbl_hebrew</vt:lpstr>
      <vt:lpstr>Arimo Bold</vt:lpstr>
      <vt:lpstr>Times New Roman</vt:lpstr>
      <vt:lpstr>Abadi MT Condensed Light</vt:lpstr>
      <vt:lpstr>Helvetica</vt:lpstr>
      <vt:lpstr>Arial Bold</vt:lpstr>
      <vt:lpstr>Tahoma Bold</vt:lpstr>
      <vt:lpstr>Archivo Black</vt:lpstr>
      <vt:lpstr>Arial</vt:lpstr>
      <vt:lpstr>Tahoma</vt:lpstr>
      <vt:lpstr>.SF NS</vt:lpstr>
      <vt:lpstr>Arimo</vt:lpstr>
      <vt:lpstr>Calibri</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Create a Sabbath Intention  - Part I</vt:lpstr>
      <vt:lpstr>Lechu Neranena</vt:lpstr>
      <vt:lpstr>Create a Sabbath Intention, Soften Your Heart – Part II</vt:lpstr>
      <vt:lpstr>Find their melody</vt:lpstr>
      <vt:lpstr>PowerPoint Presentation</vt:lpstr>
      <vt:lpstr>Light is Sown Within You, Let it Shine</vt:lpstr>
      <vt:lpstr>PowerPoint Presentation</vt:lpstr>
      <vt:lpstr>for the Joyous Sounds of Shabbat</vt:lpstr>
      <vt:lpstr>PowerPoint Presentation</vt:lpstr>
      <vt:lpstr>by God’s Holiness</vt:lpstr>
      <vt:lpstr>PowerPoint Presentation</vt:lpstr>
      <vt:lpstr>Foster Oneness – Psalm 29</vt:lpstr>
      <vt:lpstr>Mizmor L’David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Shabbat Services Siddur TAO Fall 2024.pptx</dc:title>
  <cp:lastModifiedBy>Rebekah Dickinson</cp:lastModifiedBy>
  <cp:revision>38</cp:revision>
  <dcterms:created xsi:type="dcterms:W3CDTF">2006-08-16T00:00:00Z</dcterms:created>
  <dcterms:modified xsi:type="dcterms:W3CDTF">2026-02-11T23:59:47Z</dcterms:modified>
  <dc:identifier>DAGUfp3SbSE</dc:identifier>
</cp:coreProperties>
</file>