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6858000" cy="12192000"/>
  <p:embeddedFontLst>
    <p:embeddedFont>
      <p:font typeface="Merriweather" pitchFamily="2" charset="77"/>
      <p:regular r:id="rId54"/>
      <p:bold r:id="rId55"/>
      <p:italic r:id="rId56"/>
      <p:boldItalic r:id="rId57"/>
    </p:embeddedFont>
    <p:embeddedFont>
      <p:font typeface="Raleway" pitchFamily="2" charset="77"/>
      <p:regular r:id="rId58"/>
      <p:bold r:id="rId59"/>
      <p:italic r:id="rId60"/>
      <p:boldItalic r:id="rId6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54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1143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 t="61" b="61"/>
          <a:stretch/>
        </p:blipFill>
        <p:spPr>
          <a:xfrm>
            <a:off x="4264762" y="1792224"/>
            <a:ext cx="3666744" cy="1047902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123798" y="3068726"/>
            <a:ext cx="9944100" cy="6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9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Psalm 95</a:t>
            </a:r>
            <a:endParaRPr lang="en-US" sz="4900" dirty="0"/>
          </a:p>
        </p:txBody>
      </p:sp>
      <p:sp>
        <p:nvSpPr>
          <p:cNvPr id="6" name="Text 2"/>
          <p:cNvSpPr txBox="1"/>
          <p:nvPr/>
        </p:nvSpPr>
        <p:spPr>
          <a:xfrm>
            <a:off x="1028700" y="3836822"/>
            <a:ext cx="9944100" cy="657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5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תהילים צ״ה</a:t>
            </a:r>
            <a:endParaRPr lang="en-US" sz="4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rcRect t="-390" b="-390"/>
          <a:stretch/>
        </p:blipFill>
        <p:spPr>
          <a:xfrm>
            <a:off x="5333695" y="4721962"/>
            <a:ext cx="1524305" cy="38405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1162202" y="4913071"/>
            <a:ext cx="98682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7415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Temple Adath Or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56692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95:1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35354" y="652882"/>
            <a:ext cx="10346436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לְכוּ נְרַנְּנָה לַיהוָה נָרִיעָה לְצוּר יִשְׁעֵנוּ׃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Lechu neran’nah l’Adonai, nari’ah l’tzur yisheinu.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Come. Let us sing to Gd.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us raise a cry to the Rock of our salvation.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236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95:2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9246" y="652882"/>
            <a:ext cx="10302545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נְקַדְּמָה פָנָיו בְּתוֹדָה בִּזְמִרוֹת נָרִיעַ לוֹ׃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Nekad’mah fanav b’todah, bizmirot nari’a lo.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us meet the Face of the Holy with thanksgiving.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us lift our voices in song.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1264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95:3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69187" y="652882"/>
            <a:ext cx="10313518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כִּי אֵל גָּדוֹל יְהוָה וּמֶלֶךְ גָּדוֹל עַל־כָּל־אֱלֹהִים׃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Ki El gadol Adonai, u’melech gadol al kol elohim.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For Gd is a great Gd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Living Sovereignty beyond all powers called “Gd.”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1264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95:4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5588" y="652882"/>
            <a:ext cx="10306202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אֲשֶׁר בְּיָדוֹ מֶחְקְרֵי־אָרֶץ וְתוֹעֲפוֹת הָרִים לוֹ׃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Asher b’yado mechkerei aretz, v’to’afot harim lo.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 The Eternal’s hand are earth’s depths.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mountain heights belong to this Presence.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1264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95:5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4674" y="652882"/>
            <a:ext cx="10308031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אֲשֶׁר־לוֹ הַיָּם וְהוּא עָשָׂהוּ וְיַבֶּשֶׁת יָדָיו יָצָרוּ׃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Asher lo hayam v’hu asahu, v’yabeshet yadav yatzaru.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sea is Yours, you made it.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Dry land, Your hands shaped it.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236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95:6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81074" y="652882"/>
            <a:ext cx="10301630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בֹּאוּ נִשְׁתַּחֲוֶה וְנִכְרָעָה נִבְרְכָה לִפְנֵי־יְהוָה עֹשֵׂנוּ׃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Bo’u nishtachaveh v’nichra’ah, nivrecha lifnei Adonai oseinu.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Come. Let us bow and kneel.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us bless Gd, our Maker.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0076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95:7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64615" y="652882"/>
            <a:ext cx="10317175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304288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כִּי הוּא אֱלֹהֵינוּ וַאֲנַחְנוּ עַם־מַרְעִיתוֹ וְצֹאן יָדוֹ הַיּוֹם אִם־בְּקֹלוֹ תִשְׁמָעוּ׃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065983"/>
            <a:ext cx="116586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Ki hu Eloheinu, va’anachnu am mar’ito v’tzon yado. Hayom im b’kolo tishma’u.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578962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For You are our Gd.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We are the people You shepherd,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flock held in Your care.</a:t>
            </a:r>
            <a:endParaRPr lang="en-US" sz="1900" dirty="0"/>
          </a:p>
        </p:txBody>
      </p:sp>
      <p:sp>
        <p:nvSpPr>
          <p:cNvPr id="11" name="Text 7"/>
          <p:cNvSpPr txBox="1"/>
          <p:nvPr/>
        </p:nvSpPr>
        <p:spPr>
          <a:xfrm>
            <a:off x="609905" y="4581144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Today, if we would only hear Your voice</a:t>
            </a:r>
            <a:endParaRPr lang="en-US" sz="19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236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95:8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8331" y="652882"/>
            <a:ext cx="10304374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אַל־תַּקְשׁוּ לְבַבְכֶם כִּמְרִיבָה כְּיוֹם מַסָּה בַּמִּדְבָּר׃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 takshu levavchem kimrivah, k’yom Massah bamidbar.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 not harden your heart, as at Merivah,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 at Massah in the wilderness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236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95:9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84732" y="652882"/>
            <a:ext cx="10297973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אֲשֶׁר נִסּוּנִי אֲבוֹתֵיכֶם בְּחָנוּנִי גַּם־רָאוּ פָעֳלִי׃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Asher nisuni avoteichem, bechanuni gam ra’u fa’ali.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When your ancestors tested Me, tried Me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though they had already seen My works.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5986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95:10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395374" y="652882"/>
            <a:ext cx="10186416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37998" y="2185416"/>
            <a:ext cx="11144707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אַרְבָּעִים שָׁנָה אָקוּט בְּדוֹר וָאֹמַר עַם תֹּעֵי לֵבָב הֵם וְהֵם לֹא־יָדְעוּ דְרָכָי׃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518611"/>
            <a:ext cx="116586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Arba’im shanah akut b’dor, va’omar am to’ei levav hem, v’hem lo yad’u derachai.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4031590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Forty years I was wearied by that generation.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365346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They wander in heart.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609905" y="4700016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They do not know My ways.</a:t>
            </a:r>
            <a:endParaRPr lang="en-US" sz="1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03174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95:11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347826" y="652882"/>
            <a:ext cx="10234879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אֲשֶׁר־נִשְׁבַּעְתִּי בְאַפִּי אִם־יְבֹאוּן אֶל־מְנוּחָתִי׃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Asher nishba’ti v’api, im y’vo’un el menuchati.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 I swore in fierce clarity: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They shall not enter My rest.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1143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 t="61" b="61"/>
          <a:stretch/>
        </p:blipFill>
        <p:spPr>
          <a:xfrm>
            <a:off x="4264762" y="1792224"/>
            <a:ext cx="3666744" cy="1047902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123798" y="3068726"/>
            <a:ext cx="9944100" cy="6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9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Psalm 96</a:t>
            </a:r>
            <a:endParaRPr lang="en-US" sz="4900" dirty="0"/>
          </a:p>
        </p:txBody>
      </p:sp>
      <p:sp>
        <p:nvSpPr>
          <p:cNvPr id="6" name="Text 2"/>
          <p:cNvSpPr txBox="1"/>
          <p:nvPr/>
        </p:nvSpPr>
        <p:spPr>
          <a:xfrm>
            <a:off x="1028700" y="3836822"/>
            <a:ext cx="9944100" cy="657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5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תהילים צ״ו</a:t>
            </a:r>
            <a:endParaRPr lang="en-US" sz="4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rcRect t="-390" b="-390"/>
          <a:stretch/>
        </p:blipFill>
        <p:spPr>
          <a:xfrm>
            <a:off x="5333695" y="4721962"/>
            <a:ext cx="1524305" cy="38405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1162202" y="4913071"/>
            <a:ext cx="98682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7415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Temple Adath Or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58978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96:1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50899" y="652882"/>
            <a:ext cx="10330891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שִׁירוּ לַיהוָה שִׁיר חָדָשׁ שִׁירוּ לַיהוָה כָּל־הָאָרֶץ׃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Shiru l’Adonai shir chadash; shiru l’Adonai kol ha’aretz.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Sing to Gd a new song.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Sing to The Eternal One, all the earth.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3550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96:2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95705" y="652882"/>
            <a:ext cx="10287000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שִׁירוּ לַיהוָה בָּרְכוּ שְׁמוֹ בַּשְּׂרוּ מִיּוֹם לְיוֹם יְשׁוּעָתוֹ׃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Shiru l’Adonai, barchu sh’mo; basru miyom l’yom yeshu’ato.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Sing to Gd. Bless the Name.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Proclaim day after day the unfolding of salvation.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236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96:3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84732" y="652882"/>
            <a:ext cx="10297973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סַפְּרוּ בַגּוֹיִם כְּבוֹדוֹ בְּכָל־הָעַמִּים נִפְלְאוֹתָיו׃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Sapru vagoyim k’vodo; b’chol ha’amim nifl’otav.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Tell of this Glory among the nations.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Speak of these wonders among all peoples.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3550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96:4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91133" y="652882"/>
            <a:ext cx="10290658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כִּי גָדוֹל יְהוָה וּמְהֻלָּל מְאֹד נוֹרָא הוּא עַל־כָּל־אֱלֹהִים׃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Ki gadol Adonai u’mehulal me’od; nora hu al kol elohim.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For The Eternal One is great and greatly praised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awe-filled beyond all powers called “gd.”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3550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96:5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90218" y="652882"/>
            <a:ext cx="10292486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כִּי כָּל־אֱלֹהֵי הָעַמִּים אֱלִילִים וַיהוָה שָׁמַיִם עָשָׂה׃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Ki kol elohei ha’amim elilim; v’Adonai shamayim asah.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gods of the peoples are illusions.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Gd shaped the heavens.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4648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96:6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96619" y="652882"/>
            <a:ext cx="10286086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הוֹד־וְהָדָר לְפָנָיו עֹז וְתִפְאֶרֶת בְּמִקְדָּשׁוֹ׃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Hod v’hadar l’fanav; oz v’tiferet b’mikdasho.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Splendor and majesty radiate before this Presence.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Strength and beauty dwell in the sanctuary.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236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96:7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81074" y="652882"/>
            <a:ext cx="10301630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הָבוּ לַיהוָה מִשְׁפְּחוֹת עַמִּים הָבוּ לַיהוָה כָּבוֹד וָעֹז׃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Havu l’Adonai mishp’chot amim; havu l’Adonai kavod va’oz.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Ascribe to Gd, families of earth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ascribe glory and strength.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3550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96:8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93876" y="652882"/>
            <a:ext cx="10288829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הָבוּ לַיהוָה כְּבוֹד שְׁמוֹ שְׂאוּ־מִנְחָה וּבֹאוּ לְחַצְרוֹתָיו׃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Havu l’Adonai k’vod sh’mo; s’u minchah uvo’u l’chatzrotav.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Ascribe to Gd the weight of the Name.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Bring offering. Enter the courtyards.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4648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96:9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300277" y="652882"/>
            <a:ext cx="10282428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הִשְׁתַּחֲווּ לַיהוָה בְּהַדְרַת־קֹדֶשׁ חִילוּ מִפָּנָיו כָּל־הָאָרֶץ׃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Hishtachavu l’Adonai b’hadrat kodesh; chilu mipanav kol ha’aretz.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Bow before Gd in radiant holiness.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all the earth tremble before this Presence.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8272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96:10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1834" y="652882"/>
            <a:ext cx="10170871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37998" y="2185416"/>
            <a:ext cx="11144707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אִמְרוּ בַגּוֹיִם יְהוָה מָלָךְ אַף־תִּכּוֹן תֵּבֵל בַּל־תִּמּוֹט יָדִין עַמִּים בְּמֵישָׁרִים׃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518611"/>
            <a:ext cx="116586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Imru vagoyim Adonai malach; af tikon tevel bal timot; yadin amim b’meisharim.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4031590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Say among the nations: Gd reigns.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365346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world stands firm. It shall not collapse.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609905" y="4700016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Holy One judges the peoples with equity.</a:t>
            </a:r>
            <a:endParaRPr lang="en-US" sz="1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26034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96:11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363370" y="652882"/>
            <a:ext cx="10218420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471623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יִּשְׂמְחוּ הַשָּׁמַיִם וְתָגֵל הָאָרֶץ יִרְעַם הַיָּם וּמְלֹאוֹ׃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233318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Yism’chu hashamayim v’tagel ha’aretz; yir’am hayam u’melo’o.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745382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the heavens rejoice.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080053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the earth exult.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609905" y="4413809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the sea roar and all it contains.</a:t>
            </a:r>
            <a:endParaRPr lang="en-US" sz="1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70839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96:12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06347" y="652882"/>
            <a:ext cx="10176358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יַעֲלֹז שָׂדַי וְכָל־אֲשֶׁר־בּוֹ אָז יְרַנְּנוּ כָּל־עֲצֵי־יָעַר׃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Ya’aloz sadai v’chol asher bo; az yeran’nu kol atzei ya’ar.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the fields exult and all within them.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Then shall the trees of the forest sing.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5986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96:13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396289" y="652882"/>
            <a:ext cx="10186416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37998" y="2018081"/>
            <a:ext cx="11144707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לִפְנֵי יְהוָה כִּי בָא כִּי בָא לִשְׁפֹּט הָאָרֶץ יִשְׁפֹּט־תֵּבֵל בְּצֶדֶק וְעַמִּים בֶּאֱמוּנָתוֹ׃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352190"/>
            <a:ext cx="116586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Lifnei Adonai ki va; ki va lishpot ha’aretz; yishpot tevel b’tzedek v’amim be’emunato.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864254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Before Gd, for the Holy One comes.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198925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Comes to judge the earth.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609905" y="4532681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world, with righteousness.</a:t>
            </a:r>
            <a:endParaRPr lang="en-US" sz="1900" dirty="0"/>
          </a:p>
        </p:txBody>
      </p:sp>
      <p:sp>
        <p:nvSpPr>
          <p:cNvPr id="11" name="Text 7"/>
          <p:cNvSpPr txBox="1"/>
          <p:nvPr/>
        </p:nvSpPr>
        <p:spPr>
          <a:xfrm>
            <a:off x="609905" y="4867351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peoples, with faithfulness.</a:t>
            </a:r>
            <a:endParaRPr lang="en-US" sz="19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1143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 t="61" b="61"/>
          <a:stretch/>
        </p:blipFill>
        <p:spPr>
          <a:xfrm>
            <a:off x="4264762" y="1792224"/>
            <a:ext cx="3666744" cy="1047902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123798" y="3068726"/>
            <a:ext cx="9944100" cy="6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9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Psalm 97</a:t>
            </a:r>
            <a:endParaRPr lang="en-US" sz="4900" dirty="0"/>
          </a:p>
        </p:txBody>
      </p:sp>
      <p:sp>
        <p:nvSpPr>
          <p:cNvPr id="6" name="Text 2"/>
          <p:cNvSpPr txBox="1"/>
          <p:nvPr/>
        </p:nvSpPr>
        <p:spPr>
          <a:xfrm>
            <a:off x="1028700" y="3836822"/>
            <a:ext cx="9944100" cy="657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5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תהילים צ״ז</a:t>
            </a:r>
            <a:endParaRPr lang="en-US" sz="4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rcRect t="-390" b="-390"/>
          <a:stretch/>
        </p:blipFill>
        <p:spPr>
          <a:xfrm>
            <a:off x="5333695" y="4721962"/>
            <a:ext cx="1524305" cy="38405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1162202" y="4913071"/>
            <a:ext cx="98682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7415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Temple Adath Or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56692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97:1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33526" y="652882"/>
            <a:ext cx="10348265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יְהוָה מָלָךְ תָּגֵל הָאָרֶץ יִשְׂמְחוּ אִיִּים רַבִּים׃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Adonai malach; tagel ha’aretz; yism’chu iyim rabbim.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Gd reigns. Let the earth rejoice.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distant shores be glad.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236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97:2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7417" y="652882"/>
            <a:ext cx="10304374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עָנָן וַעֲרָפֶל סְבִיבָיו צֶדֶק וּמִשְׁפָּט מְכוֹן כִּסְאוֹ׃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Anan va’arafel s’vivav; tzedek u’mishpat mechon kis’o.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Cloud and thick darkness surround this Presence.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Justice and righteousness are the foundation of Sovereignty.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0076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97:3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66444" y="652882"/>
            <a:ext cx="10315346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227125" y="2638044"/>
            <a:ext cx="1280983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אֵשׁ לְפָנָיו תֵּלֵךְ וּתְלַהֵט סָבִיב צָרָיו׃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Esh l’fanav telech; u’telahet saviv tzarav.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Fire goes before the Holy One,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burning away distortion on every side.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1264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97:4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3759" y="652882"/>
            <a:ext cx="10308946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הֵאִירוּ בְרָקָיו תֵּבֵל רָאֲתָה וַתָּחֵל הָאָרֶץ׃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He’iru verakav tevel; ra’atah vatachel ha’aretz.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Lightning illumines the world.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earth sees and trembles.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1264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97:5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2845" y="652882"/>
            <a:ext cx="10309860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הָרִים כַּדּוֹנַג נָמַסּוּ מִלִּפְנֵי יְהוָה מִלִּפְנֵי אֲדוֹן כָּל־הָאָרֶץ׃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Harim kadonag namasu milifnei Adonai; milifnei Adon kol ha’aretz.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Mountains melt like wax before Gd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before the Sovereign of all the earth.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236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97:6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8331" y="652882"/>
            <a:ext cx="10303459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הִגִּידוּ הַשָּׁמַיִם צִדְקוֹ וְרָאוּ כָּל־הָעַמִּים כְּבוֹדוֹ׃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Higidu hashamayim tzidko; v’ra’u kol ha’amim k’vodo.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heavens declare righteousness.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All peoples behold this Glory.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0076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97:7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62786" y="652882"/>
            <a:ext cx="10319004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יֵבֹשׁוּ כָּל־עֹבְדֵי פֶסֶל הַמִּתְהַלְלִים בָּאֱלִילִים הִשְׁתַּחֲווּ־לוֹ כָּל־אֱלֹהִים׃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6586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Yevoshu kol ovdei pesel; hamithall’lim ba’elilim; hishtachavu lo kol elohim.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Those who cling to illusion are humbled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all powers bow before Gd.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5986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97:10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393546" y="652882"/>
            <a:ext cx="10188245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471623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אֹהֲבֵי יְהוָה שִׂנְאוּ רָע שֹׁמֵר נַפְשׁוֹת חֲסִידָיו מִיַּד רְשָׁעִים יַצִּילֵם׃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233318"/>
            <a:ext cx="116586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Ohavei Adonai sin’u ra; shomer nafshot chasidav; miyad resha’im yatzilem.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745382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Lovers of Gd, hate evil.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080053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Holy One guards faithful souls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609905" y="4413809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and rescues them from wickedness.</a:t>
            </a:r>
            <a:endParaRPr lang="en-US" sz="1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03174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97:11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345997" y="652882"/>
            <a:ext cx="10236708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אוֹר זָרֻעַ לַצַּדִּיק וּלְיִשְׁרֵי־לֵב שִׂמְחָה׃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Or zarua latzadik; ul’yishrei lev simchah.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Light is sown for the righteous.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Joy for the upright in heart.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48894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97:12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388974" y="652882"/>
            <a:ext cx="10193731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שִׂמְחוּ צַדִּיקִים בַּיהוָה וְהוֹדוּ לְזֵכֶר קָדְשׁוֹ׃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Simchu tzaddikim ba’Adonai; v’hodu l’zecher kodsho.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Rejoice in Gd, you righteous ones.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Give thanks to the Holy Name.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1143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 t="61" b="61"/>
          <a:stretch/>
        </p:blipFill>
        <p:spPr>
          <a:xfrm>
            <a:off x="4264762" y="1792224"/>
            <a:ext cx="3666744" cy="1047902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123798" y="3068726"/>
            <a:ext cx="9944100" cy="6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9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Psalm 98</a:t>
            </a:r>
            <a:endParaRPr lang="en-US" sz="4900" dirty="0"/>
          </a:p>
        </p:txBody>
      </p:sp>
      <p:sp>
        <p:nvSpPr>
          <p:cNvPr id="6" name="Text 2"/>
          <p:cNvSpPr txBox="1"/>
          <p:nvPr/>
        </p:nvSpPr>
        <p:spPr>
          <a:xfrm>
            <a:off x="1028700" y="3836822"/>
            <a:ext cx="9944100" cy="657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5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תהילים צ״ח</a:t>
            </a:r>
            <a:endParaRPr lang="en-US" sz="4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rcRect t="-390" b="-390"/>
          <a:stretch/>
        </p:blipFill>
        <p:spPr>
          <a:xfrm>
            <a:off x="5333695" y="4721962"/>
            <a:ext cx="1524305" cy="38405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1162202" y="4913071"/>
            <a:ext cx="98682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7415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Temple Adath Or</a:t>
            </a:r>
            <a:endParaRPr lang="en-US" sz="15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57881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98:1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45413" y="652882"/>
            <a:ext cx="10337292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37998" y="2185416"/>
            <a:ext cx="11144707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מִזְמוֹר שִׁירוּ לַיהוָה שִׁיר חָדָשׁ כִּי־נִפְלָאוֹת עָשָׂה הוֹשִׁיעָה־לוֹ יְמִינוֹ וּזְרוֹעַ קָדְשׁוֹ׃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518611"/>
            <a:ext cx="116586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Mizmor. Shiru l’Adonai shir chadash; ki nifla’ot asah; hoshiah lo yemino u’z’roa kodsho.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4031590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Sing to Gd a new song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365346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for wonders have been wrought.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609905" y="4700016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Holy arm has brought deliverance.</a:t>
            </a:r>
            <a:endParaRPr lang="en-US" sz="1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3550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98:2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89304" y="652882"/>
            <a:ext cx="10293401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הוֹדִיעַ יְהוָה יְשׁוּעָתוֹ לְעֵינֵי הַגּוֹיִם גִּלָּה צִדְקָתוֹ׃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Hodia Adonai yeshu’ato; l’einei hagoyim gilah tzidkato.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Gd has made salvation known,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revealed righteousness before the nations.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236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98:3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8331" y="652882"/>
            <a:ext cx="10303459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37998" y="2352751"/>
            <a:ext cx="11144707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זָכַר חַסְדּוֹ וֶאֱמוּנָתוֹ לְבֵית יִשְׂרָאֵל רָאוּ כָּל־אַפְסֵי־אָרֶץ אֵת יְשׁוּעַת אֱלֹהֵינוּ׃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685946"/>
            <a:ext cx="116586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Zachar chasdo ve’emunato l’veit Yisrael; ra’u kol afsei aretz et yeshu’at Eloheinu.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4198925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Steadfast love and faithfulness remembered for the house of Israel.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532681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All the ends of earth have seen this salvation.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994867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98:4–5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618488" y="652882"/>
            <a:ext cx="9964217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221992"/>
            <a:ext cx="13258800" cy="5239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3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הָרִיעוּ לַיהוָה כָּל־הָאָרֶץ פִּצְחוּ וְרַנְּנוּ וְזַמֵּרוּ׃</a:t>
            </a:r>
            <a:endParaRPr lang="en-US" sz="3300" dirty="0"/>
          </a:p>
        </p:txBody>
      </p:sp>
      <p:sp>
        <p:nvSpPr>
          <p:cNvPr id="7" name="Text 3"/>
          <p:cNvSpPr txBox="1"/>
          <p:nvPr/>
        </p:nvSpPr>
        <p:spPr>
          <a:xfrm>
            <a:off x="-1676095" y="2822753"/>
            <a:ext cx="13258800" cy="5239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3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זַמְּרוּ לַיהוָה בְּכִנּוֹר בְּכִנּוֹר וְקוֹל זִמְרָה׃</a:t>
            </a:r>
            <a:endParaRPr lang="en-US" sz="33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536899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Hari’u l’Adonai kol ha’aretz; pitz’chu v’ran’nu v’zameru.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3870655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Zamru l’Adonai b’chinor; b’chinor v’kol zimrah.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609905" y="4358030"/>
            <a:ext cx="1108710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Shout to Gd, all the earth. Break forth in song.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609905" y="4678070"/>
            <a:ext cx="1108710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Sing with harp and voice.</a:t>
            </a:r>
            <a:endParaRPr lang="en-US" sz="18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3550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98:6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90218" y="652882"/>
            <a:ext cx="10291572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בַּחֲצֹצְרוֹת וְקוֹל שׁוֹפָר הָרִיעוּ לִפְנֵי הַמֶּלֶךְ יְהוָה׃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Bachatzotzrot v’kol shofar; hari’u lifnei hamelech Adonai.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With trumpets and shofar blast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sound before the Sovereign Presence.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1264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98:7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4674" y="652882"/>
            <a:ext cx="10307117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805379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יִרְעַם הַיָּם וּמְלֹאוֹ תֵּבֵל וְיֹשְׁבֵי בָהּ׃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567989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Yir’am hayam u’melo’o; tevel v’yoshvei vah.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4080053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sea and world resound.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3550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98:8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88390" y="652882"/>
            <a:ext cx="10294315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501445" y="2638044"/>
            <a:ext cx="130841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נְהָרוֹת יִמְחֲאוּ־כָף יַחַד הָרִים יְרַנֵּנוּ׃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Neharot yimcha’u kaf; yachad harim yeranenu.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rivers clap their hands.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 mountains sing together.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3550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98:9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94790" y="652882"/>
            <a:ext cx="10287914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471623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לִפְנֵי יְהוָה כִּי בָא לִשְׁפֹּט הָאָרֶץ בְּצֶדֶק יִשְׁפֹּט־תֵּבֵל וְעַמִּים בְּמֵישָׁרִים׃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233318"/>
            <a:ext cx="116586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Lifnei Adonai ki va lishpot ha’aretz; b’tzedek yishpot tevel v’amim b’meisharim.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745382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Gd comes to judge the earth.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080053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world with righteousness.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609905" y="4413809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peoples with uprightness.</a:t>
            </a:r>
            <a:endParaRPr lang="en-US" sz="1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1143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 t="61" b="61"/>
          <a:stretch/>
        </p:blipFill>
        <p:spPr>
          <a:xfrm>
            <a:off x="4264762" y="1792224"/>
            <a:ext cx="3666744" cy="1047902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123798" y="3068726"/>
            <a:ext cx="9944100" cy="6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9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Psalm 29</a:t>
            </a:r>
            <a:endParaRPr lang="en-US" sz="4900" dirty="0"/>
          </a:p>
        </p:txBody>
      </p:sp>
      <p:sp>
        <p:nvSpPr>
          <p:cNvPr id="6" name="Text 2"/>
          <p:cNvSpPr txBox="1"/>
          <p:nvPr/>
        </p:nvSpPr>
        <p:spPr>
          <a:xfrm>
            <a:off x="1028700" y="3836822"/>
            <a:ext cx="9944100" cy="657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5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תהילים כ״ט</a:t>
            </a:r>
            <a:endParaRPr lang="en-US" sz="4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rcRect t="-390" b="-390"/>
          <a:stretch/>
        </p:blipFill>
        <p:spPr>
          <a:xfrm>
            <a:off x="5333695" y="4721962"/>
            <a:ext cx="1524305" cy="38405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1162202" y="4913071"/>
            <a:ext cx="98682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7415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Temple Adath Or</a:t>
            </a:r>
            <a:endParaRPr lang="en-US" sz="15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236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29:3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79246" y="652882"/>
            <a:ext cx="10303459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18795" y="2805379"/>
            <a:ext cx="1116391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קוֹל יְהוָה עַל־הַמָּיִם...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567989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Kol Adonai al hamayim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4080053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Voice of Gd moves over waters.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63550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29:4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85646" y="652882"/>
            <a:ext cx="10296144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18795" y="2805379"/>
            <a:ext cx="1116391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קוֹל יְהוָה בַּכֹּחַ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567989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Kol Adonai bakoach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4080053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Voice resounds with power.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70839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29:10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05433" y="652882"/>
            <a:ext cx="10176358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18795" y="2805379"/>
            <a:ext cx="1116391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יְהוָה לַמַּבּוּל יָשָׁב…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567989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Adonai lamabul yashav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4080053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Gd abides beyond chaos.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905" y="457200"/>
            <a:ext cx="71414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29:11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357884" y="652882"/>
            <a:ext cx="10223906" cy="914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-1676095" y="2638044"/>
            <a:ext cx="13258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600" dirty="0">
                <a:solidFill>
                  <a:srgbClr val="111827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יְהוָה עֹז לְעַמּוֹ יִתֵּן יְהוָה יְבָרֵךְ אֶת־עַמּוֹ בַּשָּׁלוֹם׃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609905" y="3400654"/>
            <a:ext cx="110871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F293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Adonai oz l’amo yiten; Adonai y’varech et amo va’shalom.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609905" y="391271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May Gd give strength to this people.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9905" y="4247388"/>
            <a:ext cx="11087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118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May Gd bless his people with peace.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09905" y="6439205"/>
            <a:ext cx="1143000" cy="384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1792</Words>
  <Application>Microsoft Macintosh PowerPoint</Application>
  <PresentationFormat>Widescreen</PresentationFormat>
  <Paragraphs>304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Raleway</vt:lpstr>
      <vt:lpstr>Arial</vt:lpstr>
      <vt:lpstr>Merriweather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Rebekah Dickinson</cp:lastModifiedBy>
  <cp:revision>3</cp:revision>
  <dcterms:created xsi:type="dcterms:W3CDTF">2026-02-11T21:04:06Z</dcterms:created>
  <dcterms:modified xsi:type="dcterms:W3CDTF">2026-02-11T23:55:57Z</dcterms:modified>
</cp:coreProperties>
</file>